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92" r:id="rId5"/>
  </p:sldMasterIdLst>
  <p:notesMasterIdLst>
    <p:notesMasterId r:id="rId7"/>
  </p:notesMasterIdLst>
  <p:handoutMasterIdLst>
    <p:handoutMasterId r:id="rId8"/>
  </p:handoutMasterIdLst>
  <p:sldIdLst>
    <p:sldId id="256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orient="horz" pos="3702">
          <p15:clr>
            <a:srgbClr val="A4A3A4"/>
          </p15:clr>
        </p15:guide>
        <p15:guide id="5" pos="6924">
          <p15:clr>
            <a:srgbClr val="A4A3A4"/>
          </p15:clr>
        </p15:guide>
        <p15:guide id="6" pos="756">
          <p15:clr>
            <a:srgbClr val="A4A3A4"/>
          </p15:clr>
        </p15:guide>
        <p15:guide id="7" orient="horz" pos="1253" userDrawn="1">
          <p15:clr>
            <a:srgbClr val="A4A3A4"/>
          </p15:clr>
        </p15:guide>
        <p15:guide id="8" orient="horz" pos="5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19" autoAdjust="0"/>
  </p:normalViewPr>
  <p:slideViewPr>
    <p:cSldViewPr showGuides="1">
      <p:cViewPr varScale="1">
        <p:scale>
          <a:sx n="60" d="100"/>
          <a:sy n="60" d="100"/>
        </p:scale>
        <p:origin x="28" y="356"/>
      </p:cViewPr>
      <p:guideLst>
        <p:guide pos="3840"/>
        <p:guide orient="horz" pos="2160"/>
        <p:guide orient="horz" pos="3702"/>
        <p:guide pos="6924"/>
        <p:guide pos="756"/>
        <p:guide orient="horz" pos="1253"/>
        <p:guide orient="horz" pos="572"/>
      </p:guideLst>
    </p:cSldViewPr>
  </p:slideViewPr>
  <p:outlineViewPr>
    <p:cViewPr>
      <p:scale>
        <a:sx n="33" d="100"/>
        <a:sy n="33" d="100"/>
      </p:scale>
      <p:origin x="0" y="-28566"/>
    </p:cViewPr>
  </p:outlin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738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Toteutuneet elinluovutukset, YTA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YHDELINLUOV!$C$1</c:f>
              <c:strCache>
                <c:ptCount val="1"/>
                <c:pt idx="0">
                  <c:v>Elinluovuttajat, 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YHDELINLUOV!$B$2:$B$7</c:f>
              <c:strCache>
                <c:ptCount val="6"/>
                <c:pt idx="0">
                  <c:v>OYS</c:v>
                </c:pt>
                <c:pt idx="1">
                  <c:v>TAYS</c:v>
                </c:pt>
                <c:pt idx="2">
                  <c:v>KYS</c:v>
                </c:pt>
                <c:pt idx="3">
                  <c:v>TYKS</c:v>
                </c:pt>
                <c:pt idx="4">
                  <c:v>HUS</c:v>
                </c:pt>
                <c:pt idx="5">
                  <c:v>KOKO MAA</c:v>
                </c:pt>
              </c:strCache>
            </c:strRef>
          </c:cat>
          <c:val>
            <c:numRef>
              <c:f>YHDELINLUOV!$C$2:$C$7</c:f>
              <c:numCache>
                <c:formatCode>General</c:formatCode>
                <c:ptCount val="6"/>
                <c:pt idx="0">
                  <c:v>9</c:v>
                </c:pt>
                <c:pt idx="1">
                  <c:v>20</c:v>
                </c:pt>
                <c:pt idx="2">
                  <c:v>13</c:v>
                </c:pt>
                <c:pt idx="3">
                  <c:v>14</c:v>
                </c:pt>
                <c:pt idx="4">
                  <c:v>29</c:v>
                </c:pt>
                <c:pt idx="5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98-4ACD-9646-AA5D8B1F90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6571864"/>
        <c:axId val="896570424"/>
      </c:barChart>
      <c:lineChart>
        <c:grouping val="standard"/>
        <c:varyColors val="0"/>
        <c:ser>
          <c:idx val="1"/>
          <c:order val="1"/>
          <c:tx>
            <c:strRef>
              <c:f>YHDELINLUOV!$D$1</c:f>
              <c:strCache>
                <c:ptCount val="1"/>
                <c:pt idx="0">
                  <c:v>Elinluovuttajat, pmp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YHDELINLUOV!$B$2:$B$7</c:f>
              <c:strCache>
                <c:ptCount val="6"/>
                <c:pt idx="0">
                  <c:v>OYS</c:v>
                </c:pt>
                <c:pt idx="1">
                  <c:v>TAYS</c:v>
                </c:pt>
                <c:pt idx="2">
                  <c:v>KYS</c:v>
                </c:pt>
                <c:pt idx="3">
                  <c:v>TYKS</c:v>
                </c:pt>
                <c:pt idx="4">
                  <c:v>HUS</c:v>
                </c:pt>
                <c:pt idx="5">
                  <c:v>KOKO MAA</c:v>
                </c:pt>
              </c:strCache>
            </c:strRef>
          </c:cat>
          <c:val>
            <c:numRef>
              <c:f>YHDELINLUOV!$D$2:$D$7</c:f>
              <c:numCache>
                <c:formatCode>General</c:formatCode>
                <c:ptCount val="6"/>
                <c:pt idx="0">
                  <c:v>12.3</c:v>
                </c:pt>
                <c:pt idx="1">
                  <c:v>22</c:v>
                </c:pt>
                <c:pt idx="2">
                  <c:v>16</c:v>
                </c:pt>
                <c:pt idx="3">
                  <c:v>15.8</c:v>
                </c:pt>
                <c:pt idx="4">
                  <c:v>12.7</c:v>
                </c:pt>
                <c:pt idx="5">
                  <c:v>15.1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F98-4ACD-9646-AA5D8B1F90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6550624"/>
        <c:axId val="896548824"/>
      </c:lineChart>
      <c:catAx>
        <c:axId val="8965718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Yhteistoiminta-alueet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6570424"/>
        <c:crosses val="autoZero"/>
        <c:auto val="1"/>
        <c:lblAlgn val="ctr"/>
        <c:lblOffset val="100"/>
        <c:noMultiLvlLbl val="0"/>
      </c:catAx>
      <c:valAx>
        <c:axId val="896570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Elinluovuttajat, 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6571864"/>
        <c:crosses val="autoZero"/>
        <c:crossBetween val="between"/>
      </c:valAx>
      <c:valAx>
        <c:axId val="896548824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Elinluovuttajat, pmp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6550624"/>
        <c:crosses val="max"/>
        <c:crossBetween val="between"/>
      </c:valAx>
      <c:catAx>
        <c:axId val="8965506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5488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Ei-</a:t>
            </a:r>
            <a:r>
              <a:rPr lang="en-US" dirty="0" err="1"/>
              <a:t>toteutuneet</a:t>
            </a:r>
            <a:r>
              <a:rPr lang="en-US" dirty="0"/>
              <a:t> </a:t>
            </a:r>
            <a:r>
              <a:rPr lang="en-US" dirty="0" err="1"/>
              <a:t>yhteydenotot</a:t>
            </a:r>
            <a:r>
              <a:rPr lang="en-US" dirty="0"/>
              <a:t>, YTA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'EI-TOTYHD'!$C$4</c:f>
              <c:strCache>
                <c:ptCount val="1"/>
                <c:pt idx="0">
                  <c:v>Ei-tot.yhteydenotot, 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'EI-TOTYHD'!$B$5:$B$10</c:f>
              <c:strCache>
                <c:ptCount val="6"/>
                <c:pt idx="0">
                  <c:v>OYS</c:v>
                </c:pt>
                <c:pt idx="1">
                  <c:v>TAYS</c:v>
                </c:pt>
                <c:pt idx="2">
                  <c:v>KYS</c:v>
                </c:pt>
                <c:pt idx="3">
                  <c:v>TYKS</c:v>
                </c:pt>
                <c:pt idx="4">
                  <c:v>HUS</c:v>
                </c:pt>
                <c:pt idx="5">
                  <c:v>KOKO MAA</c:v>
                </c:pt>
              </c:strCache>
            </c:strRef>
          </c:cat>
          <c:val>
            <c:numRef>
              <c:f>'EI-TOTYHD'!$C$5:$C$10</c:f>
              <c:numCache>
                <c:formatCode>General</c:formatCode>
                <c:ptCount val="6"/>
                <c:pt idx="0">
                  <c:v>28</c:v>
                </c:pt>
                <c:pt idx="1">
                  <c:v>29</c:v>
                </c:pt>
                <c:pt idx="2">
                  <c:v>35</c:v>
                </c:pt>
                <c:pt idx="3">
                  <c:v>21</c:v>
                </c:pt>
                <c:pt idx="4">
                  <c:v>78</c:v>
                </c:pt>
                <c:pt idx="5">
                  <c:v>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FE-48F6-A6EF-0035F7CB36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6453464"/>
        <c:axId val="666454904"/>
      </c:barChart>
      <c:lineChart>
        <c:grouping val="standard"/>
        <c:varyColors val="0"/>
        <c:ser>
          <c:idx val="1"/>
          <c:order val="1"/>
          <c:tx>
            <c:strRef>
              <c:f>'EI-TOTYHD'!$D$4</c:f>
              <c:strCache>
                <c:ptCount val="1"/>
                <c:pt idx="0">
                  <c:v>Ei-tot yhteydenotot, pmp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'EI-TOTYHD'!$B$5:$B$10</c:f>
              <c:strCache>
                <c:ptCount val="6"/>
                <c:pt idx="0">
                  <c:v>OYS</c:v>
                </c:pt>
                <c:pt idx="1">
                  <c:v>TAYS</c:v>
                </c:pt>
                <c:pt idx="2">
                  <c:v>KYS</c:v>
                </c:pt>
                <c:pt idx="3">
                  <c:v>TYKS</c:v>
                </c:pt>
                <c:pt idx="4">
                  <c:v>HUS</c:v>
                </c:pt>
                <c:pt idx="5">
                  <c:v>KOKO MAA</c:v>
                </c:pt>
              </c:strCache>
            </c:strRef>
          </c:cat>
          <c:val>
            <c:numRef>
              <c:f>'EI-TOTYHD'!$D$5:$D$10</c:f>
              <c:numCache>
                <c:formatCode>General</c:formatCode>
                <c:ptCount val="6"/>
                <c:pt idx="0">
                  <c:v>38.299999999999997</c:v>
                </c:pt>
                <c:pt idx="1">
                  <c:v>32</c:v>
                </c:pt>
                <c:pt idx="2">
                  <c:v>43.1</c:v>
                </c:pt>
                <c:pt idx="3">
                  <c:v>23.7</c:v>
                </c:pt>
                <c:pt idx="4">
                  <c:v>34.1</c:v>
                </c:pt>
                <c:pt idx="5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FE-48F6-A6EF-0035F7CB36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6440504"/>
        <c:axId val="666448424"/>
      </c:lineChart>
      <c:catAx>
        <c:axId val="6664534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Yhteistoiminta-alue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6454904"/>
        <c:crosses val="autoZero"/>
        <c:auto val="1"/>
        <c:lblAlgn val="ctr"/>
        <c:lblOffset val="100"/>
        <c:noMultiLvlLbl val="0"/>
      </c:catAx>
      <c:valAx>
        <c:axId val="666454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Ei-tot yhteydenotot, 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6453464"/>
        <c:crosses val="autoZero"/>
        <c:crossBetween val="between"/>
      </c:valAx>
      <c:valAx>
        <c:axId val="666448424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Ei-tot. Yhteydenotot, pmp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6440504"/>
        <c:crosses val="max"/>
        <c:crossBetween val="between"/>
      </c:valAx>
      <c:catAx>
        <c:axId val="6664405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664484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DD720-5450-4F8D-9B40-EA5617A2F5D5}" type="datetimeFigureOut">
              <a:rPr lang="fi-FI" sz="800" smtClean="0"/>
              <a:t>27.7.2026</a:t>
            </a:fld>
            <a:endParaRPr lang="fi-FI" sz="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EA622-5474-46D2-9E25-B7390D39C680}" type="slidenum">
              <a:rPr lang="fi-FI" sz="800" smtClean="0"/>
              <a:t>‹#›</a:t>
            </a:fld>
            <a:endParaRPr lang="fi-FI" sz="800" dirty="0"/>
          </a:p>
        </p:txBody>
      </p:sp>
    </p:spTree>
    <p:extLst>
      <p:ext uri="{BB962C8B-B14F-4D97-AF65-F5344CB8AC3E}">
        <p14:creationId xmlns:p14="http://schemas.microsoft.com/office/powerpoint/2010/main" val="7940462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673615C5-03D7-4033-AA7E-61675A121AC6}" type="datetimeFigureOut">
              <a:rPr lang="fi-FI" smtClean="0"/>
              <a:pPr/>
              <a:t>27.7.2026</a:t>
            </a:fld>
            <a:endParaRPr lang="fi-F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BD6EC600-B393-4301-A281-C4D1D819C08E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62225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2824419-13F3-4B57-AEFF-F6C594AC9236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9401" y="-1588"/>
            <a:ext cx="4292599" cy="2422526"/>
            <a:chOff x="7899401" y="-1588"/>
            <a:chExt cx="4292599" cy="2422526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7899401" y="-1588"/>
              <a:ext cx="4292599" cy="2422526"/>
            </a:xfrm>
            <a:custGeom>
              <a:avLst/>
              <a:gdLst>
                <a:gd name="T0" fmla="*/ 8111 w 8111"/>
                <a:gd name="T1" fmla="*/ 1579 h 4577"/>
                <a:gd name="T2" fmla="*/ 7683 w 8111"/>
                <a:gd name="T3" fmla="*/ 1954 h 4577"/>
                <a:gd name="T4" fmla="*/ 7256 w 8111"/>
                <a:gd name="T5" fmla="*/ 2329 h 4577"/>
                <a:gd name="T6" fmla="*/ 6828 w 8111"/>
                <a:gd name="T7" fmla="*/ 2703 h 4577"/>
                <a:gd name="T8" fmla="*/ 6400 w 8111"/>
                <a:gd name="T9" fmla="*/ 3078 h 4577"/>
                <a:gd name="T10" fmla="*/ 5973 w 8111"/>
                <a:gd name="T11" fmla="*/ 3452 h 4577"/>
                <a:gd name="T12" fmla="*/ 5545 w 8111"/>
                <a:gd name="T13" fmla="*/ 3828 h 4577"/>
                <a:gd name="T14" fmla="*/ 5118 w 8111"/>
                <a:gd name="T15" fmla="*/ 4202 h 4577"/>
                <a:gd name="T16" fmla="*/ 4690 w 8111"/>
                <a:gd name="T17" fmla="*/ 4577 h 4577"/>
                <a:gd name="T18" fmla="*/ 4550 w 8111"/>
                <a:gd name="T19" fmla="*/ 4353 h 4577"/>
                <a:gd name="T20" fmla="*/ 4408 w 8111"/>
                <a:gd name="T21" fmla="*/ 4134 h 4577"/>
                <a:gd name="T22" fmla="*/ 4337 w 8111"/>
                <a:gd name="T23" fmla="*/ 4027 h 4577"/>
                <a:gd name="T24" fmla="*/ 4265 w 8111"/>
                <a:gd name="T25" fmla="*/ 3922 h 4577"/>
                <a:gd name="T26" fmla="*/ 4121 w 8111"/>
                <a:gd name="T27" fmla="*/ 3716 h 4577"/>
                <a:gd name="T28" fmla="*/ 3977 w 8111"/>
                <a:gd name="T29" fmla="*/ 3515 h 4577"/>
                <a:gd name="T30" fmla="*/ 3831 w 8111"/>
                <a:gd name="T31" fmla="*/ 3320 h 4577"/>
                <a:gd name="T32" fmla="*/ 3684 w 8111"/>
                <a:gd name="T33" fmla="*/ 3131 h 4577"/>
                <a:gd name="T34" fmla="*/ 3612 w 8111"/>
                <a:gd name="T35" fmla="*/ 3039 h 4577"/>
                <a:gd name="T36" fmla="*/ 3538 w 8111"/>
                <a:gd name="T37" fmla="*/ 2947 h 4577"/>
                <a:gd name="T38" fmla="*/ 3390 w 8111"/>
                <a:gd name="T39" fmla="*/ 2770 h 4577"/>
                <a:gd name="T40" fmla="*/ 3243 w 8111"/>
                <a:gd name="T41" fmla="*/ 2597 h 4577"/>
                <a:gd name="T42" fmla="*/ 3093 w 8111"/>
                <a:gd name="T43" fmla="*/ 2430 h 4577"/>
                <a:gd name="T44" fmla="*/ 2945 w 8111"/>
                <a:gd name="T45" fmla="*/ 2267 h 4577"/>
                <a:gd name="T46" fmla="*/ 2796 w 8111"/>
                <a:gd name="T47" fmla="*/ 2111 h 4577"/>
                <a:gd name="T48" fmla="*/ 2647 w 8111"/>
                <a:gd name="T49" fmla="*/ 1959 h 4577"/>
                <a:gd name="T50" fmla="*/ 2496 w 8111"/>
                <a:gd name="T51" fmla="*/ 1811 h 4577"/>
                <a:gd name="T52" fmla="*/ 2347 w 8111"/>
                <a:gd name="T53" fmla="*/ 1670 h 4577"/>
                <a:gd name="T54" fmla="*/ 2198 w 8111"/>
                <a:gd name="T55" fmla="*/ 1533 h 4577"/>
                <a:gd name="T56" fmla="*/ 2123 w 8111"/>
                <a:gd name="T57" fmla="*/ 1466 h 4577"/>
                <a:gd name="T58" fmla="*/ 2047 w 8111"/>
                <a:gd name="T59" fmla="*/ 1401 h 4577"/>
                <a:gd name="T60" fmla="*/ 1898 w 8111"/>
                <a:gd name="T61" fmla="*/ 1273 h 4577"/>
                <a:gd name="T62" fmla="*/ 1749 w 8111"/>
                <a:gd name="T63" fmla="*/ 1150 h 4577"/>
                <a:gd name="T64" fmla="*/ 1600 w 8111"/>
                <a:gd name="T65" fmla="*/ 1031 h 4577"/>
                <a:gd name="T66" fmla="*/ 1451 w 8111"/>
                <a:gd name="T67" fmla="*/ 917 h 4577"/>
                <a:gd name="T68" fmla="*/ 1303 w 8111"/>
                <a:gd name="T69" fmla="*/ 807 h 4577"/>
                <a:gd name="T70" fmla="*/ 1156 w 8111"/>
                <a:gd name="T71" fmla="*/ 702 h 4577"/>
                <a:gd name="T72" fmla="*/ 1009 w 8111"/>
                <a:gd name="T73" fmla="*/ 600 h 4577"/>
                <a:gd name="T74" fmla="*/ 861 w 8111"/>
                <a:gd name="T75" fmla="*/ 502 h 4577"/>
                <a:gd name="T76" fmla="*/ 716 w 8111"/>
                <a:gd name="T77" fmla="*/ 409 h 4577"/>
                <a:gd name="T78" fmla="*/ 571 w 8111"/>
                <a:gd name="T79" fmla="*/ 320 h 4577"/>
                <a:gd name="T80" fmla="*/ 427 w 8111"/>
                <a:gd name="T81" fmla="*/ 234 h 4577"/>
                <a:gd name="T82" fmla="*/ 283 w 8111"/>
                <a:gd name="T83" fmla="*/ 152 h 4577"/>
                <a:gd name="T84" fmla="*/ 141 w 8111"/>
                <a:gd name="T85" fmla="*/ 75 h 4577"/>
                <a:gd name="T86" fmla="*/ 0 w 8111"/>
                <a:gd name="T87" fmla="*/ 0 h 4577"/>
                <a:gd name="T88" fmla="*/ 506 w 8111"/>
                <a:gd name="T89" fmla="*/ 0 h 4577"/>
                <a:gd name="T90" fmla="*/ 1014 w 8111"/>
                <a:gd name="T91" fmla="*/ 0 h 4577"/>
                <a:gd name="T92" fmla="*/ 1520 w 8111"/>
                <a:gd name="T93" fmla="*/ 0 h 4577"/>
                <a:gd name="T94" fmla="*/ 2027 w 8111"/>
                <a:gd name="T95" fmla="*/ 0 h 4577"/>
                <a:gd name="T96" fmla="*/ 2534 w 8111"/>
                <a:gd name="T97" fmla="*/ 0 h 4577"/>
                <a:gd name="T98" fmla="*/ 3041 w 8111"/>
                <a:gd name="T99" fmla="*/ 0 h 4577"/>
                <a:gd name="T100" fmla="*/ 3548 w 8111"/>
                <a:gd name="T101" fmla="*/ 0 h 4577"/>
                <a:gd name="T102" fmla="*/ 4056 w 8111"/>
                <a:gd name="T103" fmla="*/ 0 h 4577"/>
                <a:gd name="T104" fmla="*/ 4562 w 8111"/>
                <a:gd name="T105" fmla="*/ 0 h 4577"/>
                <a:gd name="T106" fmla="*/ 5069 w 8111"/>
                <a:gd name="T107" fmla="*/ 0 h 4577"/>
                <a:gd name="T108" fmla="*/ 5575 w 8111"/>
                <a:gd name="T109" fmla="*/ 0 h 4577"/>
                <a:gd name="T110" fmla="*/ 6083 w 8111"/>
                <a:gd name="T111" fmla="*/ 0 h 4577"/>
                <a:gd name="T112" fmla="*/ 6589 w 8111"/>
                <a:gd name="T113" fmla="*/ 0 h 4577"/>
                <a:gd name="T114" fmla="*/ 7096 w 8111"/>
                <a:gd name="T115" fmla="*/ 0 h 4577"/>
                <a:gd name="T116" fmla="*/ 7604 w 8111"/>
                <a:gd name="T117" fmla="*/ 0 h 4577"/>
                <a:gd name="T118" fmla="*/ 8111 w 8111"/>
                <a:gd name="T119" fmla="*/ 0 h 4577"/>
                <a:gd name="T120" fmla="*/ 8111 w 8111"/>
                <a:gd name="T121" fmla="*/ 790 h 4577"/>
                <a:gd name="T122" fmla="*/ 8111 w 8111"/>
                <a:gd name="T123" fmla="*/ 1579 h 4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11" h="4577">
                  <a:moveTo>
                    <a:pt x="8111" y="1579"/>
                  </a:moveTo>
                  <a:lnTo>
                    <a:pt x="7683" y="1954"/>
                  </a:lnTo>
                  <a:lnTo>
                    <a:pt x="7256" y="2329"/>
                  </a:lnTo>
                  <a:lnTo>
                    <a:pt x="6828" y="2703"/>
                  </a:lnTo>
                  <a:lnTo>
                    <a:pt x="6400" y="3078"/>
                  </a:lnTo>
                  <a:lnTo>
                    <a:pt x="5973" y="3452"/>
                  </a:lnTo>
                  <a:lnTo>
                    <a:pt x="5545" y="3828"/>
                  </a:lnTo>
                  <a:lnTo>
                    <a:pt x="5118" y="4202"/>
                  </a:lnTo>
                  <a:lnTo>
                    <a:pt x="4690" y="4577"/>
                  </a:lnTo>
                  <a:lnTo>
                    <a:pt x="4550" y="4353"/>
                  </a:lnTo>
                  <a:lnTo>
                    <a:pt x="4408" y="4134"/>
                  </a:lnTo>
                  <a:lnTo>
                    <a:pt x="4337" y="4027"/>
                  </a:lnTo>
                  <a:lnTo>
                    <a:pt x="4265" y="3922"/>
                  </a:lnTo>
                  <a:lnTo>
                    <a:pt x="4121" y="3716"/>
                  </a:lnTo>
                  <a:lnTo>
                    <a:pt x="3977" y="3515"/>
                  </a:lnTo>
                  <a:lnTo>
                    <a:pt x="3831" y="3320"/>
                  </a:lnTo>
                  <a:lnTo>
                    <a:pt x="3684" y="3131"/>
                  </a:lnTo>
                  <a:lnTo>
                    <a:pt x="3612" y="3039"/>
                  </a:lnTo>
                  <a:lnTo>
                    <a:pt x="3538" y="2947"/>
                  </a:lnTo>
                  <a:lnTo>
                    <a:pt x="3390" y="2770"/>
                  </a:lnTo>
                  <a:lnTo>
                    <a:pt x="3243" y="2597"/>
                  </a:lnTo>
                  <a:lnTo>
                    <a:pt x="3093" y="2430"/>
                  </a:lnTo>
                  <a:lnTo>
                    <a:pt x="2945" y="2267"/>
                  </a:lnTo>
                  <a:lnTo>
                    <a:pt x="2796" y="2111"/>
                  </a:lnTo>
                  <a:lnTo>
                    <a:pt x="2647" y="1959"/>
                  </a:lnTo>
                  <a:lnTo>
                    <a:pt x="2496" y="1811"/>
                  </a:lnTo>
                  <a:lnTo>
                    <a:pt x="2347" y="1670"/>
                  </a:lnTo>
                  <a:lnTo>
                    <a:pt x="2198" y="1533"/>
                  </a:lnTo>
                  <a:lnTo>
                    <a:pt x="2123" y="1466"/>
                  </a:lnTo>
                  <a:lnTo>
                    <a:pt x="2047" y="1401"/>
                  </a:lnTo>
                  <a:lnTo>
                    <a:pt x="1898" y="1273"/>
                  </a:lnTo>
                  <a:lnTo>
                    <a:pt x="1749" y="1150"/>
                  </a:lnTo>
                  <a:lnTo>
                    <a:pt x="1600" y="1031"/>
                  </a:lnTo>
                  <a:lnTo>
                    <a:pt x="1451" y="917"/>
                  </a:lnTo>
                  <a:lnTo>
                    <a:pt x="1303" y="807"/>
                  </a:lnTo>
                  <a:lnTo>
                    <a:pt x="1156" y="702"/>
                  </a:lnTo>
                  <a:lnTo>
                    <a:pt x="1009" y="600"/>
                  </a:lnTo>
                  <a:lnTo>
                    <a:pt x="861" y="502"/>
                  </a:lnTo>
                  <a:lnTo>
                    <a:pt x="716" y="409"/>
                  </a:lnTo>
                  <a:lnTo>
                    <a:pt x="571" y="320"/>
                  </a:lnTo>
                  <a:lnTo>
                    <a:pt x="427" y="234"/>
                  </a:lnTo>
                  <a:lnTo>
                    <a:pt x="283" y="152"/>
                  </a:lnTo>
                  <a:lnTo>
                    <a:pt x="141" y="75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1014" y="0"/>
                  </a:lnTo>
                  <a:lnTo>
                    <a:pt x="1520" y="0"/>
                  </a:lnTo>
                  <a:lnTo>
                    <a:pt x="2027" y="0"/>
                  </a:lnTo>
                  <a:lnTo>
                    <a:pt x="2534" y="0"/>
                  </a:lnTo>
                  <a:lnTo>
                    <a:pt x="3041" y="0"/>
                  </a:lnTo>
                  <a:lnTo>
                    <a:pt x="3548" y="0"/>
                  </a:lnTo>
                  <a:lnTo>
                    <a:pt x="4056" y="0"/>
                  </a:lnTo>
                  <a:lnTo>
                    <a:pt x="4562" y="0"/>
                  </a:lnTo>
                  <a:lnTo>
                    <a:pt x="5069" y="0"/>
                  </a:lnTo>
                  <a:lnTo>
                    <a:pt x="5575" y="0"/>
                  </a:lnTo>
                  <a:lnTo>
                    <a:pt x="6083" y="0"/>
                  </a:lnTo>
                  <a:lnTo>
                    <a:pt x="6589" y="0"/>
                  </a:lnTo>
                  <a:lnTo>
                    <a:pt x="7096" y="0"/>
                  </a:lnTo>
                  <a:lnTo>
                    <a:pt x="7604" y="0"/>
                  </a:lnTo>
                  <a:lnTo>
                    <a:pt x="8111" y="0"/>
                  </a:lnTo>
                  <a:lnTo>
                    <a:pt x="8111" y="790"/>
                  </a:lnTo>
                  <a:lnTo>
                    <a:pt x="8111" y="15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grpSp>
          <p:nvGrpSpPr>
            <p:cNvPr id="13" name="Group 12"/>
            <p:cNvGrpSpPr>
              <a:grpSpLocks noChangeAspect="1"/>
            </p:cNvGrpSpPr>
            <p:nvPr userDrawn="1"/>
          </p:nvGrpSpPr>
          <p:grpSpPr>
            <a:xfrm>
              <a:off x="10039814" y="477538"/>
              <a:ext cx="1416840" cy="648000"/>
              <a:chOff x="4471987" y="468313"/>
              <a:chExt cx="1489075" cy="681037"/>
            </a:xfrm>
          </p:grpSpPr>
          <p:sp>
            <p:nvSpPr>
              <p:cNvPr id="11" name="Freeform 7"/>
              <p:cNvSpPr>
                <a:spLocks noEditPoints="1"/>
              </p:cNvSpPr>
              <p:nvPr userDrawn="1"/>
            </p:nvSpPr>
            <p:spPr bwMode="auto">
              <a:xfrm>
                <a:off x="4471987" y="676275"/>
                <a:ext cx="1152525" cy="473075"/>
              </a:xfrm>
              <a:custGeom>
                <a:avLst/>
                <a:gdLst>
                  <a:gd name="T0" fmla="*/ 1772 w 2177"/>
                  <a:gd name="T1" fmla="*/ 886 h 895"/>
                  <a:gd name="T2" fmla="*/ 1669 w 2177"/>
                  <a:gd name="T3" fmla="*/ 849 h 895"/>
                  <a:gd name="T4" fmla="*/ 1590 w 2177"/>
                  <a:gd name="T5" fmla="*/ 788 h 895"/>
                  <a:gd name="T6" fmla="*/ 1541 w 2177"/>
                  <a:gd name="T7" fmla="*/ 717 h 895"/>
                  <a:gd name="T8" fmla="*/ 1701 w 2177"/>
                  <a:gd name="T9" fmla="*/ 651 h 895"/>
                  <a:gd name="T10" fmla="*/ 1761 w 2177"/>
                  <a:gd name="T11" fmla="*/ 705 h 895"/>
                  <a:gd name="T12" fmla="*/ 1850 w 2177"/>
                  <a:gd name="T13" fmla="*/ 728 h 895"/>
                  <a:gd name="T14" fmla="*/ 1947 w 2177"/>
                  <a:gd name="T15" fmla="*/ 717 h 895"/>
                  <a:gd name="T16" fmla="*/ 1990 w 2177"/>
                  <a:gd name="T17" fmla="*/ 688 h 895"/>
                  <a:gd name="T18" fmla="*/ 2006 w 2177"/>
                  <a:gd name="T19" fmla="*/ 632 h 895"/>
                  <a:gd name="T20" fmla="*/ 1989 w 2177"/>
                  <a:gd name="T21" fmla="*/ 588 h 895"/>
                  <a:gd name="T22" fmla="*/ 1904 w 2177"/>
                  <a:gd name="T23" fmla="*/ 538 h 895"/>
                  <a:gd name="T24" fmla="*/ 1703 w 2177"/>
                  <a:gd name="T25" fmla="*/ 469 h 895"/>
                  <a:gd name="T26" fmla="*/ 1625 w 2177"/>
                  <a:gd name="T27" fmla="*/ 415 h 895"/>
                  <a:gd name="T28" fmla="*/ 1575 w 2177"/>
                  <a:gd name="T29" fmla="*/ 337 h 895"/>
                  <a:gd name="T30" fmla="*/ 1562 w 2177"/>
                  <a:gd name="T31" fmla="*/ 241 h 895"/>
                  <a:gd name="T32" fmla="*/ 1592 w 2177"/>
                  <a:gd name="T33" fmla="*/ 136 h 895"/>
                  <a:gd name="T34" fmla="*/ 1658 w 2177"/>
                  <a:gd name="T35" fmla="*/ 59 h 895"/>
                  <a:gd name="T36" fmla="*/ 1751 w 2177"/>
                  <a:gd name="T37" fmla="*/ 13 h 895"/>
                  <a:gd name="T38" fmla="*/ 1871 w 2177"/>
                  <a:gd name="T39" fmla="*/ 1 h 895"/>
                  <a:gd name="T40" fmla="*/ 1967 w 2177"/>
                  <a:gd name="T41" fmla="*/ 21 h 895"/>
                  <a:gd name="T42" fmla="*/ 2049 w 2177"/>
                  <a:gd name="T43" fmla="*/ 64 h 895"/>
                  <a:gd name="T44" fmla="*/ 2121 w 2177"/>
                  <a:gd name="T45" fmla="*/ 140 h 895"/>
                  <a:gd name="T46" fmla="*/ 2003 w 2177"/>
                  <a:gd name="T47" fmla="*/ 263 h 895"/>
                  <a:gd name="T48" fmla="*/ 1953 w 2177"/>
                  <a:gd name="T49" fmla="*/ 200 h 895"/>
                  <a:gd name="T50" fmla="*/ 1902 w 2177"/>
                  <a:gd name="T51" fmla="*/ 173 h 895"/>
                  <a:gd name="T52" fmla="*/ 1807 w 2177"/>
                  <a:gd name="T53" fmla="*/ 168 h 895"/>
                  <a:gd name="T54" fmla="*/ 1748 w 2177"/>
                  <a:gd name="T55" fmla="*/ 203 h 895"/>
                  <a:gd name="T56" fmla="*/ 1732 w 2177"/>
                  <a:gd name="T57" fmla="*/ 260 h 895"/>
                  <a:gd name="T58" fmla="*/ 1752 w 2177"/>
                  <a:gd name="T59" fmla="*/ 305 h 895"/>
                  <a:gd name="T60" fmla="*/ 1832 w 2177"/>
                  <a:gd name="T61" fmla="*/ 350 h 895"/>
                  <a:gd name="T62" fmla="*/ 2043 w 2177"/>
                  <a:gd name="T63" fmla="*/ 428 h 895"/>
                  <a:gd name="T64" fmla="*/ 2131 w 2177"/>
                  <a:gd name="T65" fmla="*/ 495 h 895"/>
                  <a:gd name="T66" fmla="*/ 2170 w 2177"/>
                  <a:gd name="T67" fmla="*/ 576 h 895"/>
                  <a:gd name="T68" fmla="*/ 2171 w 2177"/>
                  <a:gd name="T69" fmla="*/ 693 h 895"/>
                  <a:gd name="T70" fmla="*/ 2126 w 2177"/>
                  <a:gd name="T71" fmla="*/ 789 h 895"/>
                  <a:gd name="T72" fmla="*/ 2056 w 2177"/>
                  <a:gd name="T73" fmla="*/ 848 h 895"/>
                  <a:gd name="T74" fmla="*/ 1946 w 2177"/>
                  <a:gd name="T75" fmla="*/ 887 h 895"/>
                  <a:gd name="T76" fmla="*/ 657 w 2177"/>
                  <a:gd name="T77" fmla="*/ 447 h 895"/>
                  <a:gd name="T78" fmla="*/ 0 w 2177"/>
                  <a:gd name="T79" fmla="*/ 17 h 895"/>
                  <a:gd name="T80" fmla="*/ 1064 w 2177"/>
                  <a:gd name="T81" fmla="*/ 891 h 895"/>
                  <a:gd name="T82" fmla="*/ 963 w 2177"/>
                  <a:gd name="T83" fmla="*/ 866 h 895"/>
                  <a:gd name="T84" fmla="*/ 871 w 2177"/>
                  <a:gd name="T85" fmla="*/ 805 h 895"/>
                  <a:gd name="T86" fmla="*/ 813 w 2177"/>
                  <a:gd name="T87" fmla="*/ 721 h 895"/>
                  <a:gd name="T88" fmla="*/ 788 w 2177"/>
                  <a:gd name="T89" fmla="*/ 596 h 895"/>
                  <a:gd name="T90" fmla="*/ 965 w 2177"/>
                  <a:gd name="T91" fmla="*/ 640 h 895"/>
                  <a:gd name="T92" fmla="*/ 1009 w 2177"/>
                  <a:gd name="T93" fmla="*/ 701 h 895"/>
                  <a:gd name="T94" fmla="*/ 1076 w 2177"/>
                  <a:gd name="T95" fmla="*/ 726 h 895"/>
                  <a:gd name="T96" fmla="*/ 1165 w 2177"/>
                  <a:gd name="T97" fmla="*/ 724 h 895"/>
                  <a:gd name="T98" fmla="*/ 1224 w 2177"/>
                  <a:gd name="T99" fmla="*/ 701 h 895"/>
                  <a:gd name="T100" fmla="*/ 1265 w 2177"/>
                  <a:gd name="T101" fmla="*/ 647 h 895"/>
                  <a:gd name="T102" fmla="*/ 1276 w 2177"/>
                  <a:gd name="T103" fmla="*/ 17 h 895"/>
                  <a:gd name="T104" fmla="*/ 1431 w 2177"/>
                  <a:gd name="T105" fmla="*/ 693 h 895"/>
                  <a:gd name="T106" fmla="*/ 1382 w 2177"/>
                  <a:gd name="T107" fmla="*/ 784 h 895"/>
                  <a:gd name="T108" fmla="*/ 1303 w 2177"/>
                  <a:gd name="T109" fmla="*/ 849 h 895"/>
                  <a:gd name="T110" fmla="*/ 1184 w 2177"/>
                  <a:gd name="T111" fmla="*/ 889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77" h="895">
                    <a:moveTo>
                      <a:pt x="1864" y="895"/>
                    </a:moveTo>
                    <a:lnTo>
                      <a:pt x="1848" y="895"/>
                    </a:lnTo>
                    <a:lnTo>
                      <a:pt x="1832" y="894"/>
                    </a:lnTo>
                    <a:lnTo>
                      <a:pt x="1817" y="893"/>
                    </a:lnTo>
                    <a:lnTo>
                      <a:pt x="1801" y="890"/>
                    </a:lnTo>
                    <a:lnTo>
                      <a:pt x="1793" y="889"/>
                    </a:lnTo>
                    <a:lnTo>
                      <a:pt x="1786" y="888"/>
                    </a:lnTo>
                    <a:lnTo>
                      <a:pt x="1772" y="886"/>
                    </a:lnTo>
                    <a:lnTo>
                      <a:pt x="1758" y="883"/>
                    </a:lnTo>
                    <a:lnTo>
                      <a:pt x="1744" y="879"/>
                    </a:lnTo>
                    <a:lnTo>
                      <a:pt x="1731" y="875"/>
                    </a:lnTo>
                    <a:lnTo>
                      <a:pt x="1718" y="871"/>
                    </a:lnTo>
                    <a:lnTo>
                      <a:pt x="1705" y="866"/>
                    </a:lnTo>
                    <a:lnTo>
                      <a:pt x="1693" y="861"/>
                    </a:lnTo>
                    <a:lnTo>
                      <a:pt x="1680" y="855"/>
                    </a:lnTo>
                    <a:lnTo>
                      <a:pt x="1669" y="849"/>
                    </a:lnTo>
                    <a:lnTo>
                      <a:pt x="1657" y="843"/>
                    </a:lnTo>
                    <a:lnTo>
                      <a:pt x="1647" y="836"/>
                    </a:lnTo>
                    <a:lnTo>
                      <a:pt x="1636" y="829"/>
                    </a:lnTo>
                    <a:lnTo>
                      <a:pt x="1626" y="822"/>
                    </a:lnTo>
                    <a:lnTo>
                      <a:pt x="1617" y="814"/>
                    </a:lnTo>
                    <a:lnTo>
                      <a:pt x="1608" y="806"/>
                    </a:lnTo>
                    <a:lnTo>
                      <a:pt x="1599" y="797"/>
                    </a:lnTo>
                    <a:lnTo>
                      <a:pt x="1590" y="788"/>
                    </a:lnTo>
                    <a:lnTo>
                      <a:pt x="1582" y="779"/>
                    </a:lnTo>
                    <a:lnTo>
                      <a:pt x="1575" y="769"/>
                    </a:lnTo>
                    <a:lnTo>
                      <a:pt x="1566" y="759"/>
                    </a:lnTo>
                    <a:lnTo>
                      <a:pt x="1559" y="749"/>
                    </a:lnTo>
                    <a:lnTo>
                      <a:pt x="1553" y="739"/>
                    </a:lnTo>
                    <a:lnTo>
                      <a:pt x="1550" y="733"/>
                    </a:lnTo>
                    <a:lnTo>
                      <a:pt x="1547" y="728"/>
                    </a:lnTo>
                    <a:lnTo>
                      <a:pt x="1541" y="717"/>
                    </a:lnTo>
                    <a:lnTo>
                      <a:pt x="1536" y="706"/>
                    </a:lnTo>
                    <a:lnTo>
                      <a:pt x="1531" y="694"/>
                    </a:lnTo>
                    <a:lnTo>
                      <a:pt x="1526" y="682"/>
                    </a:lnTo>
                    <a:lnTo>
                      <a:pt x="1671" y="597"/>
                    </a:lnTo>
                    <a:lnTo>
                      <a:pt x="1677" y="612"/>
                    </a:lnTo>
                    <a:lnTo>
                      <a:pt x="1684" y="626"/>
                    </a:lnTo>
                    <a:lnTo>
                      <a:pt x="1691" y="639"/>
                    </a:lnTo>
                    <a:lnTo>
                      <a:pt x="1701" y="651"/>
                    </a:lnTo>
                    <a:lnTo>
                      <a:pt x="1710" y="664"/>
                    </a:lnTo>
                    <a:lnTo>
                      <a:pt x="1719" y="674"/>
                    </a:lnTo>
                    <a:lnTo>
                      <a:pt x="1725" y="679"/>
                    </a:lnTo>
                    <a:lnTo>
                      <a:pt x="1730" y="684"/>
                    </a:lnTo>
                    <a:lnTo>
                      <a:pt x="1736" y="689"/>
                    </a:lnTo>
                    <a:lnTo>
                      <a:pt x="1742" y="693"/>
                    </a:lnTo>
                    <a:lnTo>
                      <a:pt x="1754" y="701"/>
                    </a:lnTo>
                    <a:lnTo>
                      <a:pt x="1761" y="705"/>
                    </a:lnTo>
                    <a:lnTo>
                      <a:pt x="1767" y="708"/>
                    </a:lnTo>
                    <a:lnTo>
                      <a:pt x="1775" y="712"/>
                    </a:lnTo>
                    <a:lnTo>
                      <a:pt x="1782" y="714"/>
                    </a:lnTo>
                    <a:lnTo>
                      <a:pt x="1797" y="720"/>
                    </a:lnTo>
                    <a:lnTo>
                      <a:pt x="1814" y="723"/>
                    </a:lnTo>
                    <a:lnTo>
                      <a:pt x="1823" y="725"/>
                    </a:lnTo>
                    <a:lnTo>
                      <a:pt x="1831" y="726"/>
                    </a:lnTo>
                    <a:lnTo>
                      <a:pt x="1850" y="728"/>
                    </a:lnTo>
                    <a:lnTo>
                      <a:pt x="1859" y="729"/>
                    </a:lnTo>
                    <a:lnTo>
                      <a:pt x="1869" y="729"/>
                    </a:lnTo>
                    <a:lnTo>
                      <a:pt x="1887" y="728"/>
                    </a:lnTo>
                    <a:lnTo>
                      <a:pt x="1896" y="728"/>
                    </a:lnTo>
                    <a:lnTo>
                      <a:pt x="1904" y="727"/>
                    </a:lnTo>
                    <a:lnTo>
                      <a:pt x="1919" y="724"/>
                    </a:lnTo>
                    <a:lnTo>
                      <a:pt x="1934" y="721"/>
                    </a:lnTo>
                    <a:lnTo>
                      <a:pt x="1947" y="717"/>
                    </a:lnTo>
                    <a:lnTo>
                      <a:pt x="1958" y="713"/>
                    </a:lnTo>
                    <a:lnTo>
                      <a:pt x="1968" y="707"/>
                    </a:lnTo>
                    <a:lnTo>
                      <a:pt x="1972" y="705"/>
                    </a:lnTo>
                    <a:lnTo>
                      <a:pt x="1976" y="701"/>
                    </a:lnTo>
                    <a:lnTo>
                      <a:pt x="1980" y="698"/>
                    </a:lnTo>
                    <a:lnTo>
                      <a:pt x="1984" y="695"/>
                    </a:lnTo>
                    <a:lnTo>
                      <a:pt x="1987" y="692"/>
                    </a:lnTo>
                    <a:lnTo>
                      <a:pt x="1990" y="688"/>
                    </a:lnTo>
                    <a:lnTo>
                      <a:pt x="1995" y="681"/>
                    </a:lnTo>
                    <a:lnTo>
                      <a:pt x="1999" y="673"/>
                    </a:lnTo>
                    <a:lnTo>
                      <a:pt x="2003" y="665"/>
                    </a:lnTo>
                    <a:lnTo>
                      <a:pt x="2004" y="660"/>
                    </a:lnTo>
                    <a:lnTo>
                      <a:pt x="2005" y="655"/>
                    </a:lnTo>
                    <a:lnTo>
                      <a:pt x="2006" y="646"/>
                    </a:lnTo>
                    <a:lnTo>
                      <a:pt x="2007" y="638"/>
                    </a:lnTo>
                    <a:lnTo>
                      <a:pt x="2006" y="632"/>
                    </a:lnTo>
                    <a:lnTo>
                      <a:pt x="2006" y="626"/>
                    </a:lnTo>
                    <a:lnTo>
                      <a:pt x="2004" y="616"/>
                    </a:lnTo>
                    <a:lnTo>
                      <a:pt x="2002" y="611"/>
                    </a:lnTo>
                    <a:lnTo>
                      <a:pt x="2000" y="606"/>
                    </a:lnTo>
                    <a:lnTo>
                      <a:pt x="1998" y="601"/>
                    </a:lnTo>
                    <a:lnTo>
                      <a:pt x="1996" y="597"/>
                    </a:lnTo>
                    <a:lnTo>
                      <a:pt x="1993" y="592"/>
                    </a:lnTo>
                    <a:lnTo>
                      <a:pt x="1989" y="588"/>
                    </a:lnTo>
                    <a:lnTo>
                      <a:pt x="1986" y="584"/>
                    </a:lnTo>
                    <a:lnTo>
                      <a:pt x="1982" y="580"/>
                    </a:lnTo>
                    <a:lnTo>
                      <a:pt x="1973" y="573"/>
                    </a:lnTo>
                    <a:lnTo>
                      <a:pt x="1962" y="565"/>
                    </a:lnTo>
                    <a:lnTo>
                      <a:pt x="1950" y="559"/>
                    </a:lnTo>
                    <a:lnTo>
                      <a:pt x="1936" y="552"/>
                    </a:lnTo>
                    <a:lnTo>
                      <a:pt x="1920" y="546"/>
                    </a:lnTo>
                    <a:lnTo>
                      <a:pt x="1904" y="538"/>
                    </a:lnTo>
                    <a:lnTo>
                      <a:pt x="1886" y="532"/>
                    </a:lnTo>
                    <a:lnTo>
                      <a:pt x="1866" y="526"/>
                    </a:lnTo>
                    <a:lnTo>
                      <a:pt x="1822" y="512"/>
                    </a:lnTo>
                    <a:lnTo>
                      <a:pt x="1796" y="505"/>
                    </a:lnTo>
                    <a:lnTo>
                      <a:pt x="1772" y="497"/>
                    </a:lnTo>
                    <a:lnTo>
                      <a:pt x="1748" y="489"/>
                    </a:lnTo>
                    <a:lnTo>
                      <a:pt x="1725" y="479"/>
                    </a:lnTo>
                    <a:lnTo>
                      <a:pt x="1703" y="469"/>
                    </a:lnTo>
                    <a:lnTo>
                      <a:pt x="1691" y="464"/>
                    </a:lnTo>
                    <a:lnTo>
                      <a:pt x="1681" y="458"/>
                    </a:lnTo>
                    <a:lnTo>
                      <a:pt x="1671" y="452"/>
                    </a:lnTo>
                    <a:lnTo>
                      <a:pt x="1661" y="445"/>
                    </a:lnTo>
                    <a:lnTo>
                      <a:pt x="1651" y="439"/>
                    </a:lnTo>
                    <a:lnTo>
                      <a:pt x="1642" y="432"/>
                    </a:lnTo>
                    <a:lnTo>
                      <a:pt x="1633" y="424"/>
                    </a:lnTo>
                    <a:lnTo>
                      <a:pt x="1625" y="415"/>
                    </a:lnTo>
                    <a:lnTo>
                      <a:pt x="1617" y="407"/>
                    </a:lnTo>
                    <a:lnTo>
                      <a:pt x="1610" y="399"/>
                    </a:lnTo>
                    <a:lnTo>
                      <a:pt x="1602" y="390"/>
                    </a:lnTo>
                    <a:lnTo>
                      <a:pt x="1596" y="380"/>
                    </a:lnTo>
                    <a:lnTo>
                      <a:pt x="1590" y="370"/>
                    </a:lnTo>
                    <a:lnTo>
                      <a:pt x="1584" y="360"/>
                    </a:lnTo>
                    <a:lnTo>
                      <a:pt x="1579" y="349"/>
                    </a:lnTo>
                    <a:lnTo>
                      <a:pt x="1575" y="337"/>
                    </a:lnTo>
                    <a:lnTo>
                      <a:pt x="1570" y="325"/>
                    </a:lnTo>
                    <a:lnTo>
                      <a:pt x="1569" y="319"/>
                    </a:lnTo>
                    <a:lnTo>
                      <a:pt x="1567" y="313"/>
                    </a:lnTo>
                    <a:lnTo>
                      <a:pt x="1565" y="299"/>
                    </a:lnTo>
                    <a:lnTo>
                      <a:pt x="1563" y="285"/>
                    </a:lnTo>
                    <a:lnTo>
                      <a:pt x="1562" y="271"/>
                    </a:lnTo>
                    <a:lnTo>
                      <a:pt x="1562" y="256"/>
                    </a:lnTo>
                    <a:lnTo>
                      <a:pt x="1562" y="241"/>
                    </a:lnTo>
                    <a:lnTo>
                      <a:pt x="1563" y="226"/>
                    </a:lnTo>
                    <a:lnTo>
                      <a:pt x="1565" y="212"/>
                    </a:lnTo>
                    <a:lnTo>
                      <a:pt x="1568" y="199"/>
                    </a:lnTo>
                    <a:lnTo>
                      <a:pt x="1571" y="184"/>
                    </a:lnTo>
                    <a:lnTo>
                      <a:pt x="1576" y="172"/>
                    </a:lnTo>
                    <a:lnTo>
                      <a:pt x="1581" y="159"/>
                    </a:lnTo>
                    <a:lnTo>
                      <a:pt x="1586" y="147"/>
                    </a:lnTo>
                    <a:lnTo>
                      <a:pt x="1592" y="136"/>
                    </a:lnTo>
                    <a:lnTo>
                      <a:pt x="1598" y="125"/>
                    </a:lnTo>
                    <a:lnTo>
                      <a:pt x="1605" y="114"/>
                    </a:lnTo>
                    <a:lnTo>
                      <a:pt x="1613" y="104"/>
                    </a:lnTo>
                    <a:lnTo>
                      <a:pt x="1621" y="94"/>
                    </a:lnTo>
                    <a:lnTo>
                      <a:pt x="1629" y="85"/>
                    </a:lnTo>
                    <a:lnTo>
                      <a:pt x="1638" y="76"/>
                    </a:lnTo>
                    <a:lnTo>
                      <a:pt x="1648" y="67"/>
                    </a:lnTo>
                    <a:lnTo>
                      <a:pt x="1658" y="59"/>
                    </a:lnTo>
                    <a:lnTo>
                      <a:pt x="1668" y="52"/>
                    </a:lnTo>
                    <a:lnTo>
                      <a:pt x="1679" y="45"/>
                    </a:lnTo>
                    <a:lnTo>
                      <a:pt x="1690" y="38"/>
                    </a:lnTo>
                    <a:lnTo>
                      <a:pt x="1702" y="32"/>
                    </a:lnTo>
                    <a:lnTo>
                      <a:pt x="1714" y="27"/>
                    </a:lnTo>
                    <a:lnTo>
                      <a:pt x="1726" y="22"/>
                    </a:lnTo>
                    <a:lnTo>
                      <a:pt x="1738" y="17"/>
                    </a:lnTo>
                    <a:lnTo>
                      <a:pt x="1751" y="13"/>
                    </a:lnTo>
                    <a:lnTo>
                      <a:pt x="1764" y="10"/>
                    </a:lnTo>
                    <a:lnTo>
                      <a:pt x="1777" y="7"/>
                    </a:lnTo>
                    <a:lnTo>
                      <a:pt x="1790" y="5"/>
                    </a:lnTo>
                    <a:lnTo>
                      <a:pt x="1803" y="3"/>
                    </a:lnTo>
                    <a:lnTo>
                      <a:pt x="1817" y="1"/>
                    </a:lnTo>
                    <a:lnTo>
                      <a:pt x="1831" y="1"/>
                    </a:lnTo>
                    <a:lnTo>
                      <a:pt x="1845" y="0"/>
                    </a:lnTo>
                    <a:lnTo>
                      <a:pt x="1871" y="1"/>
                    </a:lnTo>
                    <a:lnTo>
                      <a:pt x="1883" y="2"/>
                    </a:lnTo>
                    <a:lnTo>
                      <a:pt x="1896" y="4"/>
                    </a:lnTo>
                    <a:lnTo>
                      <a:pt x="1908" y="6"/>
                    </a:lnTo>
                    <a:lnTo>
                      <a:pt x="1920" y="8"/>
                    </a:lnTo>
                    <a:lnTo>
                      <a:pt x="1933" y="10"/>
                    </a:lnTo>
                    <a:lnTo>
                      <a:pt x="1944" y="13"/>
                    </a:lnTo>
                    <a:lnTo>
                      <a:pt x="1956" y="17"/>
                    </a:lnTo>
                    <a:lnTo>
                      <a:pt x="1967" y="21"/>
                    </a:lnTo>
                    <a:lnTo>
                      <a:pt x="1978" y="25"/>
                    </a:lnTo>
                    <a:lnTo>
                      <a:pt x="1989" y="29"/>
                    </a:lnTo>
                    <a:lnTo>
                      <a:pt x="1999" y="34"/>
                    </a:lnTo>
                    <a:lnTo>
                      <a:pt x="2009" y="40"/>
                    </a:lnTo>
                    <a:lnTo>
                      <a:pt x="2019" y="45"/>
                    </a:lnTo>
                    <a:lnTo>
                      <a:pt x="2029" y="51"/>
                    </a:lnTo>
                    <a:lnTo>
                      <a:pt x="2039" y="58"/>
                    </a:lnTo>
                    <a:lnTo>
                      <a:pt x="2049" y="64"/>
                    </a:lnTo>
                    <a:lnTo>
                      <a:pt x="2058" y="72"/>
                    </a:lnTo>
                    <a:lnTo>
                      <a:pt x="2067" y="80"/>
                    </a:lnTo>
                    <a:lnTo>
                      <a:pt x="2075" y="87"/>
                    </a:lnTo>
                    <a:lnTo>
                      <a:pt x="2083" y="95"/>
                    </a:lnTo>
                    <a:lnTo>
                      <a:pt x="2091" y="104"/>
                    </a:lnTo>
                    <a:lnTo>
                      <a:pt x="2099" y="112"/>
                    </a:lnTo>
                    <a:lnTo>
                      <a:pt x="2114" y="131"/>
                    </a:lnTo>
                    <a:lnTo>
                      <a:pt x="2121" y="140"/>
                    </a:lnTo>
                    <a:lnTo>
                      <a:pt x="2127" y="150"/>
                    </a:lnTo>
                    <a:lnTo>
                      <a:pt x="2134" y="160"/>
                    </a:lnTo>
                    <a:lnTo>
                      <a:pt x="2140" y="171"/>
                    </a:lnTo>
                    <a:lnTo>
                      <a:pt x="2146" y="182"/>
                    </a:lnTo>
                    <a:lnTo>
                      <a:pt x="2151" y="194"/>
                    </a:lnTo>
                    <a:lnTo>
                      <a:pt x="2009" y="275"/>
                    </a:lnTo>
                    <a:lnTo>
                      <a:pt x="2006" y="269"/>
                    </a:lnTo>
                    <a:lnTo>
                      <a:pt x="2003" y="263"/>
                    </a:lnTo>
                    <a:lnTo>
                      <a:pt x="1997" y="252"/>
                    </a:lnTo>
                    <a:lnTo>
                      <a:pt x="1990" y="241"/>
                    </a:lnTo>
                    <a:lnTo>
                      <a:pt x="1983" y="231"/>
                    </a:lnTo>
                    <a:lnTo>
                      <a:pt x="1975" y="221"/>
                    </a:lnTo>
                    <a:lnTo>
                      <a:pt x="1967" y="212"/>
                    </a:lnTo>
                    <a:lnTo>
                      <a:pt x="1962" y="208"/>
                    </a:lnTo>
                    <a:lnTo>
                      <a:pt x="1958" y="204"/>
                    </a:lnTo>
                    <a:lnTo>
                      <a:pt x="1953" y="200"/>
                    </a:lnTo>
                    <a:lnTo>
                      <a:pt x="1948" y="196"/>
                    </a:lnTo>
                    <a:lnTo>
                      <a:pt x="1943" y="193"/>
                    </a:lnTo>
                    <a:lnTo>
                      <a:pt x="1938" y="189"/>
                    </a:lnTo>
                    <a:lnTo>
                      <a:pt x="1933" y="185"/>
                    </a:lnTo>
                    <a:lnTo>
                      <a:pt x="1926" y="182"/>
                    </a:lnTo>
                    <a:lnTo>
                      <a:pt x="1921" y="180"/>
                    </a:lnTo>
                    <a:lnTo>
                      <a:pt x="1915" y="177"/>
                    </a:lnTo>
                    <a:lnTo>
                      <a:pt x="1902" y="173"/>
                    </a:lnTo>
                    <a:lnTo>
                      <a:pt x="1889" y="169"/>
                    </a:lnTo>
                    <a:lnTo>
                      <a:pt x="1875" y="167"/>
                    </a:lnTo>
                    <a:lnTo>
                      <a:pt x="1868" y="166"/>
                    </a:lnTo>
                    <a:lnTo>
                      <a:pt x="1860" y="165"/>
                    </a:lnTo>
                    <a:lnTo>
                      <a:pt x="1845" y="165"/>
                    </a:lnTo>
                    <a:lnTo>
                      <a:pt x="1832" y="165"/>
                    </a:lnTo>
                    <a:lnTo>
                      <a:pt x="1820" y="166"/>
                    </a:lnTo>
                    <a:lnTo>
                      <a:pt x="1807" y="168"/>
                    </a:lnTo>
                    <a:lnTo>
                      <a:pt x="1796" y="171"/>
                    </a:lnTo>
                    <a:lnTo>
                      <a:pt x="1786" y="175"/>
                    </a:lnTo>
                    <a:lnTo>
                      <a:pt x="1777" y="179"/>
                    </a:lnTo>
                    <a:lnTo>
                      <a:pt x="1769" y="184"/>
                    </a:lnTo>
                    <a:lnTo>
                      <a:pt x="1765" y="186"/>
                    </a:lnTo>
                    <a:lnTo>
                      <a:pt x="1761" y="190"/>
                    </a:lnTo>
                    <a:lnTo>
                      <a:pt x="1754" y="196"/>
                    </a:lnTo>
                    <a:lnTo>
                      <a:pt x="1748" y="203"/>
                    </a:lnTo>
                    <a:lnTo>
                      <a:pt x="1743" y="210"/>
                    </a:lnTo>
                    <a:lnTo>
                      <a:pt x="1739" y="217"/>
                    </a:lnTo>
                    <a:lnTo>
                      <a:pt x="1736" y="225"/>
                    </a:lnTo>
                    <a:lnTo>
                      <a:pt x="1734" y="233"/>
                    </a:lnTo>
                    <a:lnTo>
                      <a:pt x="1733" y="238"/>
                    </a:lnTo>
                    <a:lnTo>
                      <a:pt x="1732" y="242"/>
                    </a:lnTo>
                    <a:lnTo>
                      <a:pt x="1732" y="251"/>
                    </a:lnTo>
                    <a:lnTo>
                      <a:pt x="1732" y="260"/>
                    </a:lnTo>
                    <a:lnTo>
                      <a:pt x="1733" y="269"/>
                    </a:lnTo>
                    <a:lnTo>
                      <a:pt x="1734" y="274"/>
                    </a:lnTo>
                    <a:lnTo>
                      <a:pt x="1736" y="278"/>
                    </a:lnTo>
                    <a:lnTo>
                      <a:pt x="1739" y="286"/>
                    </a:lnTo>
                    <a:lnTo>
                      <a:pt x="1741" y="290"/>
                    </a:lnTo>
                    <a:lnTo>
                      <a:pt x="1743" y="294"/>
                    </a:lnTo>
                    <a:lnTo>
                      <a:pt x="1749" y="301"/>
                    </a:lnTo>
                    <a:lnTo>
                      <a:pt x="1752" y="305"/>
                    </a:lnTo>
                    <a:lnTo>
                      <a:pt x="1756" y="310"/>
                    </a:lnTo>
                    <a:lnTo>
                      <a:pt x="1760" y="313"/>
                    </a:lnTo>
                    <a:lnTo>
                      <a:pt x="1764" y="317"/>
                    </a:lnTo>
                    <a:lnTo>
                      <a:pt x="1774" y="323"/>
                    </a:lnTo>
                    <a:lnTo>
                      <a:pt x="1786" y="330"/>
                    </a:lnTo>
                    <a:lnTo>
                      <a:pt x="1799" y="337"/>
                    </a:lnTo>
                    <a:lnTo>
                      <a:pt x="1815" y="344"/>
                    </a:lnTo>
                    <a:lnTo>
                      <a:pt x="1832" y="350"/>
                    </a:lnTo>
                    <a:lnTo>
                      <a:pt x="1851" y="357"/>
                    </a:lnTo>
                    <a:lnTo>
                      <a:pt x="1895" y="371"/>
                    </a:lnTo>
                    <a:lnTo>
                      <a:pt x="1946" y="388"/>
                    </a:lnTo>
                    <a:lnTo>
                      <a:pt x="1972" y="396"/>
                    </a:lnTo>
                    <a:lnTo>
                      <a:pt x="1996" y="406"/>
                    </a:lnTo>
                    <a:lnTo>
                      <a:pt x="2008" y="411"/>
                    </a:lnTo>
                    <a:lnTo>
                      <a:pt x="2020" y="416"/>
                    </a:lnTo>
                    <a:lnTo>
                      <a:pt x="2043" y="428"/>
                    </a:lnTo>
                    <a:lnTo>
                      <a:pt x="2066" y="440"/>
                    </a:lnTo>
                    <a:lnTo>
                      <a:pt x="2077" y="447"/>
                    </a:lnTo>
                    <a:lnTo>
                      <a:pt x="2087" y="454"/>
                    </a:lnTo>
                    <a:lnTo>
                      <a:pt x="2097" y="461"/>
                    </a:lnTo>
                    <a:lnTo>
                      <a:pt x="2106" y="469"/>
                    </a:lnTo>
                    <a:lnTo>
                      <a:pt x="2115" y="477"/>
                    </a:lnTo>
                    <a:lnTo>
                      <a:pt x="2123" y="486"/>
                    </a:lnTo>
                    <a:lnTo>
                      <a:pt x="2131" y="495"/>
                    </a:lnTo>
                    <a:lnTo>
                      <a:pt x="2135" y="500"/>
                    </a:lnTo>
                    <a:lnTo>
                      <a:pt x="2138" y="505"/>
                    </a:lnTo>
                    <a:lnTo>
                      <a:pt x="2145" y="515"/>
                    </a:lnTo>
                    <a:lnTo>
                      <a:pt x="2151" y="526"/>
                    </a:lnTo>
                    <a:lnTo>
                      <a:pt x="2157" y="537"/>
                    </a:lnTo>
                    <a:lnTo>
                      <a:pt x="2161" y="550"/>
                    </a:lnTo>
                    <a:lnTo>
                      <a:pt x="2167" y="562"/>
                    </a:lnTo>
                    <a:lnTo>
                      <a:pt x="2170" y="576"/>
                    </a:lnTo>
                    <a:lnTo>
                      <a:pt x="2173" y="589"/>
                    </a:lnTo>
                    <a:lnTo>
                      <a:pt x="2175" y="604"/>
                    </a:lnTo>
                    <a:lnTo>
                      <a:pt x="2176" y="619"/>
                    </a:lnTo>
                    <a:lnTo>
                      <a:pt x="2177" y="635"/>
                    </a:lnTo>
                    <a:lnTo>
                      <a:pt x="2176" y="650"/>
                    </a:lnTo>
                    <a:lnTo>
                      <a:pt x="2175" y="665"/>
                    </a:lnTo>
                    <a:lnTo>
                      <a:pt x="2173" y="679"/>
                    </a:lnTo>
                    <a:lnTo>
                      <a:pt x="2171" y="693"/>
                    </a:lnTo>
                    <a:lnTo>
                      <a:pt x="2168" y="706"/>
                    </a:lnTo>
                    <a:lnTo>
                      <a:pt x="2164" y="719"/>
                    </a:lnTo>
                    <a:lnTo>
                      <a:pt x="2158" y="732"/>
                    </a:lnTo>
                    <a:lnTo>
                      <a:pt x="2153" y="744"/>
                    </a:lnTo>
                    <a:lnTo>
                      <a:pt x="2147" y="755"/>
                    </a:lnTo>
                    <a:lnTo>
                      <a:pt x="2140" y="766"/>
                    </a:lnTo>
                    <a:lnTo>
                      <a:pt x="2133" y="778"/>
                    </a:lnTo>
                    <a:lnTo>
                      <a:pt x="2126" y="789"/>
                    </a:lnTo>
                    <a:lnTo>
                      <a:pt x="2117" y="799"/>
                    </a:lnTo>
                    <a:lnTo>
                      <a:pt x="2113" y="803"/>
                    </a:lnTo>
                    <a:lnTo>
                      <a:pt x="2108" y="808"/>
                    </a:lnTo>
                    <a:lnTo>
                      <a:pt x="2099" y="817"/>
                    </a:lnTo>
                    <a:lnTo>
                      <a:pt x="2089" y="826"/>
                    </a:lnTo>
                    <a:lnTo>
                      <a:pt x="2078" y="834"/>
                    </a:lnTo>
                    <a:lnTo>
                      <a:pt x="2067" y="841"/>
                    </a:lnTo>
                    <a:lnTo>
                      <a:pt x="2056" y="848"/>
                    </a:lnTo>
                    <a:lnTo>
                      <a:pt x="2043" y="855"/>
                    </a:lnTo>
                    <a:lnTo>
                      <a:pt x="2030" y="861"/>
                    </a:lnTo>
                    <a:lnTo>
                      <a:pt x="2017" y="867"/>
                    </a:lnTo>
                    <a:lnTo>
                      <a:pt x="2004" y="872"/>
                    </a:lnTo>
                    <a:lnTo>
                      <a:pt x="1990" y="876"/>
                    </a:lnTo>
                    <a:lnTo>
                      <a:pt x="1976" y="881"/>
                    </a:lnTo>
                    <a:lnTo>
                      <a:pt x="1961" y="884"/>
                    </a:lnTo>
                    <a:lnTo>
                      <a:pt x="1946" y="887"/>
                    </a:lnTo>
                    <a:lnTo>
                      <a:pt x="1931" y="890"/>
                    </a:lnTo>
                    <a:lnTo>
                      <a:pt x="1914" y="893"/>
                    </a:lnTo>
                    <a:lnTo>
                      <a:pt x="1898" y="894"/>
                    </a:lnTo>
                    <a:lnTo>
                      <a:pt x="1881" y="895"/>
                    </a:lnTo>
                    <a:lnTo>
                      <a:pt x="1864" y="895"/>
                    </a:lnTo>
                    <a:close/>
                    <a:moveTo>
                      <a:pt x="488" y="17"/>
                    </a:moveTo>
                    <a:lnTo>
                      <a:pt x="657" y="17"/>
                    </a:lnTo>
                    <a:lnTo>
                      <a:pt x="657" y="447"/>
                    </a:lnTo>
                    <a:lnTo>
                      <a:pt x="657" y="877"/>
                    </a:lnTo>
                    <a:lnTo>
                      <a:pt x="488" y="877"/>
                    </a:lnTo>
                    <a:lnTo>
                      <a:pt x="488" y="521"/>
                    </a:lnTo>
                    <a:lnTo>
                      <a:pt x="170" y="521"/>
                    </a:lnTo>
                    <a:lnTo>
                      <a:pt x="170" y="877"/>
                    </a:lnTo>
                    <a:lnTo>
                      <a:pt x="0" y="877"/>
                    </a:lnTo>
                    <a:lnTo>
                      <a:pt x="0" y="447"/>
                    </a:lnTo>
                    <a:lnTo>
                      <a:pt x="0" y="17"/>
                    </a:lnTo>
                    <a:lnTo>
                      <a:pt x="170" y="17"/>
                    </a:lnTo>
                    <a:lnTo>
                      <a:pt x="170" y="359"/>
                    </a:lnTo>
                    <a:lnTo>
                      <a:pt x="488" y="359"/>
                    </a:lnTo>
                    <a:lnTo>
                      <a:pt x="488" y="17"/>
                    </a:lnTo>
                    <a:close/>
                    <a:moveTo>
                      <a:pt x="1117" y="895"/>
                    </a:moveTo>
                    <a:lnTo>
                      <a:pt x="1098" y="895"/>
                    </a:lnTo>
                    <a:lnTo>
                      <a:pt x="1081" y="894"/>
                    </a:lnTo>
                    <a:lnTo>
                      <a:pt x="1064" y="891"/>
                    </a:lnTo>
                    <a:lnTo>
                      <a:pt x="1048" y="889"/>
                    </a:lnTo>
                    <a:lnTo>
                      <a:pt x="1040" y="888"/>
                    </a:lnTo>
                    <a:lnTo>
                      <a:pt x="1032" y="886"/>
                    </a:lnTo>
                    <a:lnTo>
                      <a:pt x="1016" y="883"/>
                    </a:lnTo>
                    <a:lnTo>
                      <a:pt x="1001" y="879"/>
                    </a:lnTo>
                    <a:lnTo>
                      <a:pt x="985" y="874"/>
                    </a:lnTo>
                    <a:lnTo>
                      <a:pt x="971" y="868"/>
                    </a:lnTo>
                    <a:lnTo>
                      <a:pt x="963" y="866"/>
                    </a:lnTo>
                    <a:lnTo>
                      <a:pt x="956" y="863"/>
                    </a:lnTo>
                    <a:lnTo>
                      <a:pt x="943" y="856"/>
                    </a:lnTo>
                    <a:lnTo>
                      <a:pt x="930" y="849"/>
                    </a:lnTo>
                    <a:lnTo>
                      <a:pt x="917" y="841"/>
                    </a:lnTo>
                    <a:lnTo>
                      <a:pt x="905" y="833"/>
                    </a:lnTo>
                    <a:lnTo>
                      <a:pt x="893" y="824"/>
                    </a:lnTo>
                    <a:lnTo>
                      <a:pt x="882" y="815"/>
                    </a:lnTo>
                    <a:lnTo>
                      <a:pt x="871" y="805"/>
                    </a:lnTo>
                    <a:lnTo>
                      <a:pt x="860" y="795"/>
                    </a:lnTo>
                    <a:lnTo>
                      <a:pt x="851" y="784"/>
                    </a:lnTo>
                    <a:lnTo>
                      <a:pt x="842" y="772"/>
                    </a:lnTo>
                    <a:lnTo>
                      <a:pt x="834" y="760"/>
                    </a:lnTo>
                    <a:lnTo>
                      <a:pt x="830" y="754"/>
                    </a:lnTo>
                    <a:lnTo>
                      <a:pt x="826" y="747"/>
                    </a:lnTo>
                    <a:lnTo>
                      <a:pt x="819" y="734"/>
                    </a:lnTo>
                    <a:lnTo>
                      <a:pt x="813" y="721"/>
                    </a:lnTo>
                    <a:lnTo>
                      <a:pt x="807" y="707"/>
                    </a:lnTo>
                    <a:lnTo>
                      <a:pt x="802" y="693"/>
                    </a:lnTo>
                    <a:lnTo>
                      <a:pt x="798" y="678"/>
                    </a:lnTo>
                    <a:lnTo>
                      <a:pt x="795" y="663"/>
                    </a:lnTo>
                    <a:lnTo>
                      <a:pt x="792" y="646"/>
                    </a:lnTo>
                    <a:lnTo>
                      <a:pt x="790" y="630"/>
                    </a:lnTo>
                    <a:lnTo>
                      <a:pt x="789" y="613"/>
                    </a:lnTo>
                    <a:lnTo>
                      <a:pt x="788" y="596"/>
                    </a:lnTo>
                    <a:lnTo>
                      <a:pt x="788" y="17"/>
                    </a:lnTo>
                    <a:lnTo>
                      <a:pt x="956" y="17"/>
                    </a:lnTo>
                    <a:lnTo>
                      <a:pt x="956" y="583"/>
                    </a:lnTo>
                    <a:lnTo>
                      <a:pt x="957" y="598"/>
                    </a:lnTo>
                    <a:lnTo>
                      <a:pt x="958" y="613"/>
                    </a:lnTo>
                    <a:lnTo>
                      <a:pt x="959" y="620"/>
                    </a:lnTo>
                    <a:lnTo>
                      <a:pt x="961" y="627"/>
                    </a:lnTo>
                    <a:lnTo>
                      <a:pt x="965" y="640"/>
                    </a:lnTo>
                    <a:lnTo>
                      <a:pt x="970" y="653"/>
                    </a:lnTo>
                    <a:lnTo>
                      <a:pt x="976" y="666"/>
                    </a:lnTo>
                    <a:lnTo>
                      <a:pt x="980" y="672"/>
                    </a:lnTo>
                    <a:lnTo>
                      <a:pt x="984" y="677"/>
                    </a:lnTo>
                    <a:lnTo>
                      <a:pt x="993" y="687"/>
                    </a:lnTo>
                    <a:lnTo>
                      <a:pt x="998" y="692"/>
                    </a:lnTo>
                    <a:lnTo>
                      <a:pt x="1004" y="697"/>
                    </a:lnTo>
                    <a:lnTo>
                      <a:pt x="1009" y="701"/>
                    </a:lnTo>
                    <a:lnTo>
                      <a:pt x="1015" y="705"/>
                    </a:lnTo>
                    <a:lnTo>
                      <a:pt x="1021" y="708"/>
                    </a:lnTo>
                    <a:lnTo>
                      <a:pt x="1028" y="712"/>
                    </a:lnTo>
                    <a:lnTo>
                      <a:pt x="1032" y="713"/>
                    </a:lnTo>
                    <a:lnTo>
                      <a:pt x="1035" y="715"/>
                    </a:lnTo>
                    <a:lnTo>
                      <a:pt x="1042" y="718"/>
                    </a:lnTo>
                    <a:lnTo>
                      <a:pt x="1058" y="722"/>
                    </a:lnTo>
                    <a:lnTo>
                      <a:pt x="1076" y="726"/>
                    </a:lnTo>
                    <a:lnTo>
                      <a:pt x="1085" y="727"/>
                    </a:lnTo>
                    <a:lnTo>
                      <a:pt x="1095" y="728"/>
                    </a:lnTo>
                    <a:lnTo>
                      <a:pt x="1106" y="729"/>
                    </a:lnTo>
                    <a:lnTo>
                      <a:pt x="1117" y="729"/>
                    </a:lnTo>
                    <a:lnTo>
                      <a:pt x="1127" y="729"/>
                    </a:lnTo>
                    <a:lnTo>
                      <a:pt x="1137" y="728"/>
                    </a:lnTo>
                    <a:lnTo>
                      <a:pt x="1156" y="726"/>
                    </a:lnTo>
                    <a:lnTo>
                      <a:pt x="1165" y="724"/>
                    </a:lnTo>
                    <a:lnTo>
                      <a:pt x="1174" y="722"/>
                    </a:lnTo>
                    <a:lnTo>
                      <a:pt x="1182" y="720"/>
                    </a:lnTo>
                    <a:lnTo>
                      <a:pt x="1190" y="718"/>
                    </a:lnTo>
                    <a:lnTo>
                      <a:pt x="1197" y="715"/>
                    </a:lnTo>
                    <a:lnTo>
                      <a:pt x="1204" y="712"/>
                    </a:lnTo>
                    <a:lnTo>
                      <a:pt x="1211" y="708"/>
                    </a:lnTo>
                    <a:lnTo>
                      <a:pt x="1217" y="705"/>
                    </a:lnTo>
                    <a:lnTo>
                      <a:pt x="1224" y="701"/>
                    </a:lnTo>
                    <a:lnTo>
                      <a:pt x="1229" y="697"/>
                    </a:lnTo>
                    <a:lnTo>
                      <a:pt x="1240" y="687"/>
                    </a:lnTo>
                    <a:lnTo>
                      <a:pt x="1244" y="682"/>
                    </a:lnTo>
                    <a:lnTo>
                      <a:pt x="1248" y="677"/>
                    </a:lnTo>
                    <a:lnTo>
                      <a:pt x="1252" y="672"/>
                    </a:lnTo>
                    <a:lnTo>
                      <a:pt x="1256" y="666"/>
                    </a:lnTo>
                    <a:lnTo>
                      <a:pt x="1262" y="653"/>
                    </a:lnTo>
                    <a:lnTo>
                      <a:pt x="1265" y="647"/>
                    </a:lnTo>
                    <a:lnTo>
                      <a:pt x="1267" y="640"/>
                    </a:lnTo>
                    <a:lnTo>
                      <a:pt x="1269" y="634"/>
                    </a:lnTo>
                    <a:lnTo>
                      <a:pt x="1271" y="627"/>
                    </a:lnTo>
                    <a:lnTo>
                      <a:pt x="1274" y="613"/>
                    </a:lnTo>
                    <a:lnTo>
                      <a:pt x="1275" y="606"/>
                    </a:lnTo>
                    <a:lnTo>
                      <a:pt x="1275" y="598"/>
                    </a:lnTo>
                    <a:lnTo>
                      <a:pt x="1276" y="583"/>
                    </a:lnTo>
                    <a:lnTo>
                      <a:pt x="1276" y="17"/>
                    </a:lnTo>
                    <a:lnTo>
                      <a:pt x="1445" y="17"/>
                    </a:lnTo>
                    <a:lnTo>
                      <a:pt x="1445" y="596"/>
                    </a:lnTo>
                    <a:lnTo>
                      <a:pt x="1445" y="613"/>
                    </a:lnTo>
                    <a:lnTo>
                      <a:pt x="1443" y="630"/>
                    </a:lnTo>
                    <a:lnTo>
                      <a:pt x="1441" y="646"/>
                    </a:lnTo>
                    <a:lnTo>
                      <a:pt x="1439" y="663"/>
                    </a:lnTo>
                    <a:lnTo>
                      <a:pt x="1435" y="678"/>
                    </a:lnTo>
                    <a:lnTo>
                      <a:pt x="1431" y="693"/>
                    </a:lnTo>
                    <a:lnTo>
                      <a:pt x="1426" y="707"/>
                    </a:lnTo>
                    <a:lnTo>
                      <a:pt x="1420" y="721"/>
                    </a:lnTo>
                    <a:lnTo>
                      <a:pt x="1414" y="734"/>
                    </a:lnTo>
                    <a:lnTo>
                      <a:pt x="1407" y="747"/>
                    </a:lnTo>
                    <a:lnTo>
                      <a:pt x="1399" y="760"/>
                    </a:lnTo>
                    <a:lnTo>
                      <a:pt x="1391" y="772"/>
                    </a:lnTo>
                    <a:lnTo>
                      <a:pt x="1387" y="778"/>
                    </a:lnTo>
                    <a:lnTo>
                      <a:pt x="1382" y="784"/>
                    </a:lnTo>
                    <a:lnTo>
                      <a:pt x="1373" y="795"/>
                    </a:lnTo>
                    <a:lnTo>
                      <a:pt x="1363" y="805"/>
                    </a:lnTo>
                    <a:lnTo>
                      <a:pt x="1357" y="810"/>
                    </a:lnTo>
                    <a:lnTo>
                      <a:pt x="1352" y="815"/>
                    </a:lnTo>
                    <a:lnTo>
                      <a:pt x="1341" y="824"/>
                    </a:lnTo>
                    <a:lnTo>
                      <a:pt x="1328" y="833"/>
                    </a:lnTo>
                    <a:lnTo>
                      <a:pt x="1316" y="841"/>
                    </a:lnTo>
                    <a:lnTo>
                      <a:pt x="1303" y="849"/>
                    </a:lnTo>
                    <a:lnTo>
                      <a:pt x="1290" y="856"/>
                    </a:lnTo>
                    <a:lnTo>
                      <a:pt x="1276" y="863"/>
                    </a:lnTo>
                    <a:lnTo>
                      <a:pt x="1262" y="868"/>
                    </a:lnTo>
                    <a:lnTo>
                      <a:pt x="1248" y="874"/>
                    </a:lnTo>
                    <a:lnTo>
                      <a:pt x="1233" y="879"/>
                    </a:lnTo>
                    <a:lnTo>
                      <a:pt x="1216" y="883"/>
                    </a:lnTo>
                    <a:lnTo>
                      <a:pt x="1201" y="886"/>
                    </a:lnTo>
                    <a:lnTo>
                      <a:pt x="1184" y="889"/>
                    </a:lnTo>
                    <a:lnTo>
                      <a:pt x="1168" y="891"/>
                    </a:lnTo>
                    <a:lnTo>
                      <a:pt x="1151" y="894"/>
                    </a:lnTo>
                    <a:lnTo>
                      <a:pt x="1134" y="895"/>
                    </a:lnTo>
                    <a:lnTo>
                      <a:pt x="1117" y="8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 dirty="0"/>
              </a:p>
            </p:txBody>
          </p:sp>
          <p:sp>
            <p:nvSpPr>
              <p:cNvPr id="12" name="Freeform 8"/>
              <p:cNvSpPr>
                <a:spLocks/>
              </p:cNvSpPr>
              <p:nvPr userDrawn="1"/>
            </p:nvSpPr>
            <p:spPr bwMode="auto">
              <a:xfrm>
                <a:off x="5610225" y="468313"/>
                <a:ext cx="350837" cy="260350"/>
              </a:xfrm>
              <a:custGeom>
                <a:avLst/>
                <a:gdLst>
                  <a:gd name="T0" fmla="*/ 168 w 661"/>
                  <a:gd name="T1" fmla="*/ 3 h 493"/>
                  <a:gd name="T2" fmla="*/ 186 w 661"/>
                  <a:gd name="T3" fmla="*/ 13 h 493"/>
                  <a:gd name="T4" fmla="*/ 205 w 661"/>
                  <a:gd name="T5" fmla="*/ 25 h 493"/>
                  <a:gd name="T6" fmla="*/ 227 w 661"/>
                  <a:gd name="T7" fmla="*/ 42 h 493"/>
                  <a:gd name="T8" fmla="*/ 242 w 661"/>
                  <a:gd name="T9" fmla="*/ 56 h 493"/>
                  <a:gd name="T10" fmla="*/ 254 w 661"/>
                  <a:gd name="T11" fmla="*/ 67 h 493"/>
                  <a:gd name="T12" fmla="*/ 270 w 661"/>
                  <a:gd name="T13" fmla="*/ 87 h 493"/>
                  <a:gd name="T14" fmla="*/ 286 w 661"/>
                  <a:gd name="T15" fmla="*/ 109 h 493"/>
                  <a:gd name="T16" fmla="*/ 313 w 661"/>
                  <a:gd name="T17" fmla="*/ 148 h 493"/>
                  <a:gd name="T18" fmla="*/ 344 w 661"/>
                  <a:gd name="T19" fmla="*/ 136 h 493"/>
                  <a:gd name="T20" fmla="*/ 472 w 661"/>
                  <a:gd name="T21" fmla="*/ 26 h 493"/>
                  <a:gd name="T22" fmla="*/ 486 w 661"/>
                  <a:gd name="T23" fmla="*/ 44 h 493"/>
                  <a:gd name="T24" fmla="*/ 505 w 661"/>
                  <a:gd name="T25" fmla="*/ 67 h 493"/>
                  <a:gd name="T26" fmla="*/ 524 w 661"/>
                  <a:gd name="T27" fmla="*/ 84 h 493"/>
                  <a:gd name="T28" fmla="*/ 537 w 661"/>
                  <a:gd name="T29" fmla="*/ 93 h 493"/>
                  <a:gd name="T30" fmla="*/ 562 w 661"/>
                  <a:gd name="T31" fmla="*/ 107 h 493"/>
                  <a:gd name="T32" fmla="*/ 584 w 661"/>
                  <a:gd name="T33" fmla="*/ 116 h 493"/>
                  <a:gd name="T34" fmla="*/ 604 w 661"/>
                  <a:gd name="T35" fmla="*/ 120 h 493"/>
                  <a:gd name="T36" fmla="*/ 618 w 661"/>
                  <a:gd name="T37" fmla="*/ 121 h 493"/>
                  <a:gd name="T38" fmla="*/ 626 w 661"/>
                  <a:gd name="T39" fmla="*/ 121 h 493"/>
                  <a:gd name="T40" fmla="*/ 482 w 661"/>
                  <a:gd name="T41" fmla="*/ 248 h 493"/>
                  <a:gd name="T42" fmla="*/ 507 w 661"/>
                  <a:gd name="T43" fmla="*/ 248 h 493"/>
                  <a:gd name="T44" fmla="*/ 539 w 661"/>
                  <a:gd name="T45" fmla="*/ 249 h 493"/>
                  <a:gd name="T46" fmla="*/ 564 w 661"/>
                  <a:gd name="T47" fmla="*/ 251 h 493"/>
                  <a:gd name="T48" fmla="*/ 590 w 661"/>
                  <a:gd name="T49" fmla="*/ 256 h 493"/>
                  <a:gd name="T50" fmla="*/ 619 w 661"/>
                  <a:gd name="T51" fmla="*/ 264 h 493"/>
                  <a:gd name="T52" fmla="*/ 647 w 661"/>
                  <a:gd name="T53" fmla="*/ 277 h 493"/>
                  <a:gd name="T54" fmla="*/ 661 w 661"/>
                  <a:gd name="T55" fmla="*/ 285 h 493"/>
                  <a:gd name="T56" fmla="*/ 501 w 661"/>
                  <a:gd name="T57" fmla="*/ 420 h 493"/>
                  <a:gd name="T58" fmla="*/ 471 w 661"/>
                  <a:gd name="T59" fmla="*/ 404 h 493"/>
                  <a:gd name="T60" fmla="*/ 456 w 661"/>
                  <a:gd name="T61" fmla="*/ 397 h 493"/>
                  <a:gd name="T62" fmla="*/ 434 w 661"/>
                  <a:gd name="T63" fmla="*/ 390 h 493"/>
                  <a:gd name="T64" fmla="*/ 413 w 661"/>
                  <a:gd name="T65" fmla="*/ 385 h 493"/>
                  <a:gd name="T66" fmla="*/ 386 w 661"/>
                  <a:gd name="T67" fmla="*/ 381 h 493"/>
                  <a:gd name="T68" fmla="*/ 361 w 661"/>
                  <a:gd name="T69" fmla="*/ 380 h 493"/>
                  <a:gd name="T70" fmla="*/ 327 w 661"/>
                  <a:gd name="T71" fmla="*/ 381 h 493"/>
                  <a:gd name="T72" fmla="*/ 254 w 661"/>
                  <a:gd name="T73" fmla="*/ 434 h 493"/>
                  <a:gd name="T74" fmla="*/ 185 w 661"/>
                  <a:gd name="T75" fmla="*/ 489 h 493"/>
                  <a:gd name="T76" fmla="*/ 175 w 661"/>
                  <a:gd name="T77" fmla="*/ 491 h 493"/>
                  <a:gd name="T78" fmla="*/ 158 w 661"/>
                  <a:gd name="T79" fmla="*/ 493 h 493"/>
                  <a:gd name="T80" fmla="*/ 136 w 661"/>
                  <a:gd name="T81" fmla="*/ 492 h 493"/>
                  <a:gd name="T82" fmla="*/ 116 w 661"/>
                  <a:gd name="T83" fmla="*/ 487 h 493"/>
                  <a:gd name="T84" fmla="*/ 95 w 661"/>
                  <a:gd name="T85" fmla="*/ 479 h 493"/>
                  <a:gd name="T86" fmla="*/ 80 w 661"/>
                  <a:gd name="T87" fmla="*/ 471 h 493"/>
                  <a:gd name="T88" fmla="*/ 65 w 661"/>
                  <a:gd name="T89" fmla="*/ 459 h 493"/>
                  <a:gd name="T90" fmla="*/ 50 w 661"/>
                  <a:gd name="T91" fmla="*/ 446 h 493"/>
                  <a:gd name="T92" fmla="*/ 34 w 661"/>
                  <a:gd name="T93" fmla="*/ 430 h 493"/>
                  <a:gd name="T94" fmla="*/ 90 w 661"/>
                  <a:gd name="T95" fmla="*/ 351 h 493"/>
                  <a:gd name="T96" fmla="*/ 163 w 661"/>
                  <a:gd name="T97" fmla="*/ 290 h 493"/>
                  <a:gd name="T98" fmla="*/ 155 w 661"/>
                  <a:gd name="T99" fmla="*/ 281 h 493"/>
                  <a:gd name="T100" fmla="*/ 131 w 661"/>
                  <a:gd name="T101" fmla="*/ 247 h 493"/>
                  <a:gd name="T102" fmla="*/ 113 w 661"/>
                  <a:gd name="T103" fmla="*/ 224 h 493"/>
                  <a:gd name="T104" fmla="*/ 92 w 661"/>
                  <a:gd name="T105" fmla="*/ 201 h 493"/>
                  <a:gd name="T106" fmla="*/ 67 w 661"/>
                  <a:gd name="T107" fmla="*/ 178 h 493"/>
                  <a:gd name="T108" fmla="*/ 36 w 661"/>
                  <a:gd name="T109" fmla="*/ 155 h 493"/>
                  <a:gd name="T110" fmla="*/ 9 w 661"/>
                  <a:gd name="T111" fmla="*/ 140 h 493"/>
                  <a:gd name="T112" fmla="*/ 161 w 661"/>
                  <a:gd name="T113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61" h="493">
                    <a:moveTo>
                      <a:pt x="161" y="0"/>
                    </a:moveTo>
                    <a:lnTo>
                      <a:pt x="168" y="3"/>
                    </a:lnTo>
                    <a:lnTo>
                      <a:pt x="176" y="7"/>
                    </a:lnTo>
                    <a:lnTo>
                      <a:pt x="186" y="13"/>
                    </a:lnTo>
                    <a:lnTo>
                      <a:pt x="198" y="20"/>
                    </a:lnTo>
                    <a:lnTo>
                      <a:pt x="205" y="25"/>
                    </a:lnTo>
                    <a:lnTo>
                      <a:pt x="212" y="30"/>
                    </a:lnTo>
                    <a:lnTo>
                      <a:pt x="227" y="42"/>
                    </a:lnTo>
                    <a:lnTo>
                      <a:pt x="234" y="49"/>
                    </a:lnTo>
                    <a:lnTo>
                      <a:pt x="242" y="56"/>
                    </a:lnTo>
                    <a:lnTo>
                      <a:pt x="248" y="61"/>
                    </a:lnTo>
                    <a:lnTo>
                      <a:pt x="254" y="67"/>
                    </a:lnTo>
                    <a:lnTo>
                      <a:pt x="264" y="80"/>
                    </a:lnTo>
                    <a:lnTo>
                      <a:pt x="270" y="87"/>
                    </a:lnTo>
                    <a:lnTo>
                      <a:pt x="275" y="94"/>
                    </a:lnTo>
                    <a:lnTo>
                      <a:pt x="286" y="109"/>
                    </a:lnTo>
                    <a:lnTo>
                      <a:pt x="305" y="137"/>
                    </a:lnTo>
                    <a:lnTo>
                      <a:pt x="313" y="148"/>
                    </a:lnTo>
                    <a:lnTo>
                      <a:pt x="320" y="157"/>
                    </a:lnTo>
                    <a:lnTo>
                      <a:pt x="344" y="136"/>
                    </a:lnTo>
                    <a:lnTo>
                      <a:pt x="397" y="91"/>
                    </a:lnTo>
                    <a:lnTo>
                      <a:pt x="472" y="26"/>
                    </a:lnTo>
                    <a:lnTo>
                      <a:pt x="479" y="35"/>
                    </a:lnTo>
                    <a:lnTo>
                      <a:pt x="486" y="44"/>
                    </a:lnTo>
                    <a:lnTo>
                      <a:pt x="499" y="60"/>
                    </a:lnTo>
                    <a:lnTo>
                      <a:pt x="505" y="67"/>
                    </a:lnTo>
                    <a:lnTo>
                      <a:pt x="511" y="73"/>
                    </a:lnTo>
                    <a:lnTo>
                      <a:pt x="524" y="84"/>
                    </a:lnTo>
                    <a:lnTo>
                      <a:pt x="531" y="89"/>
                    </a:lnTo>
                    <a:lnTo>
                      <a:pt x="537" y="93"/>
                    </a:lnTo>
                    <a:lnTo>
                      <a:pt x="550" y="101"/>
                    </a:lnTo>
                    <a:lnTo>
                      <a:pt x="562" y="107"/>
                    </a:lnTo>
                    <a:lnTo>
                      <a:pt x="574" y="111"/>
                    </a:lnTo>
                    <a:lnTo>
                      <a:pt x="584" y="116"/>
                    </a:lnTo>
                    <a:lnTo>
                      <a:pt x="594" y="118"/>
                    </a:lnTo>
                    <a:lnTo>
                      <a:pt x="604" y="120"/>
                    </a:lnTo>
                    <a:lnTo>
                      <a:pt x="611" y="121"/>
                    </a:lnTo>
                    <a:lnTo>
                      <a:pt x="618" y="121"/>
                    </a:lnTo>
                    <a:lnTo>
                      <a:pt x="622" y="121"/>
                    </a:lnTo>
                    <a:lnTo>
                      <a:pt x="626" y="121"/>
                    </a:lnTo>
                    <a:lnTo>
                      <a:pt x="475" y="247"/>
                    </a:lnTo>
                    <a:lnTo>
                      <a:pt x="482" y="248"/>
                    </a:lnTo>
                    <a:lnTo>
                      <a:pt x="490" y="248"/>
                    </a:lnTo>
                    <a:lnTo>
                      <a:pt x="507" y="248"/>
                    </a:lnTo>
                    <a:lnTo>
                      <a:pt x="528" y="249"/>
                    </a:lnTo>
                    <a:lnTo>
                      <a:pt x="539" y="249"/>
                    </a:lnTo>
                    <a:lnTo>
                      <a:pt x="551" y="250"/>
                    </a:lnTo>
                    <a:lnTo>
                      <a:pt x="564" y="251"/>
                    </a:lnTo>
                    <a:lnTo>
                      <a:pt x="577" y="253"/>
                    </a:lnTo>
                    <a:lnTo>
                      <a:pt x="590" y="256"/>
                    </a:lnTo>
                    <a:lnTo>
                      <a:pt x="605" y="259"/>
                    </a:lnTo>
                    <a:lnTo>
                      <a:pt x="619" y="264"/>
                    </a:lnTo>
                    <a:lnTo>
                      <a:pt x="633" y="270"/>
                    </a:lnTo>
                    <a:lnTo>
                      <a:pt x="647" y="277"/>
                    </a:lnTo>
                    <a:lnTo>
                      <a:pt x="654" y="281"/>
                    </a:lnTo>
                    <a:lnTo>
                      <a:pt x="661" y="285"/>
                    </a:lnTo>
                    <a:lnTo>
                      <a:pt x="581" y="354"/>
                    </a:lnTo>
                    <a:lnTo>
                      <a:pt x="501" y="420"/>
                    </a:lnTo>
                    <a:lnTo>
                      <a:pt x="487" y="411"/>
                    </a:lnTo>
                    <a:lnTo>
                      <a:pt x="471" y="404"/>
                    </a:lnTo>
                    <a:lnTo>
                      <a:pt x="464" y="400"/>
                    </a:lnTo>
                    <a:lnTo>
                      <a:pt x="456" y="397"/>
                    </a:lnTo>
                    <a:lnTo>
                      <a:pt x="442" y="392"/>
                    </a:lnTo>
                    <a:lnTo>
                      <a:pt x="434" y="390"/>
                    </a:lnTo>
                    <a:lnTo>
                      <a:pt x="427" y="388"/>
                    </a:lnTo>
                    <a:lnTo>
                      <a:pt x="413" y="385"/>
                    </a:lnTo>
                    <a:lnTo>
                      <a:pt x="399" y="383"/>
                    </a:lnTo>
                    <a:lnTo>
                      <a:pt x="386" y="381"/>
                    </a:lnTo>
                    <a:lnTo>
                      <a:pt x="374" y="380"/>
                    </a:lnTo>
                    <a:lnTo>
                      <a:pt x="361" y="380"/>
                    </a:lnTo>
                    <a:lnTo>
                      <a:pt x="342" y="380"/>
                    </a:lnTo>
                    <a:lnTo>
                      <a:pt x="327" y="381"/>
                    </a:lnTo>
                    <a:lnTo>
                      <a:pt x="318" y="381"/>
                    </a:lnTo>
                    <a:lnTo>
                      <a:pt x="254" y="434"/>
                    </a:lnTo>
                    <a:lnTo>
                      <a:pt x="189" y="488"/>
                    </a:lnTo>
                    <a:lnTo>
                      <a:pt x="185" y="489"/>
                    </a:lnTo>
                    <a:lnTo>
                      <a:pt x="181" y="490"/>
                    </a:lnTo>
                    <a:lnTo>
                      <a:pt x="175" y="491"/>
                    </a:lnTo>
                    <a:lnTo>
                      <a:pt x="167" y="493"/>
                    </a:lnTo>
                    <a:lnTo>
                      <a:pt x="158" y="493"/>
                    </a:lnTo>
                    <a:lnTo>
                      <a:pt x="147" y="493"/>
                    </a:lnTo>
                    <a:lnTo>
                      <a:pt x="136" y="492"/>
                    </a:lnTo>
                    <a:lnTo>
                      <a:pt x="122" y="489"/>
                    </a:lnTo>
                    <a:lnTo>
                      <a:pt x="116" y="487"/>
                    </a:lnTo>
                    <a:lnTo>
                      <a:pt x="109" y="485"/>
                    </a:lnTo>
                    <a:lnTo>
                      <a:pt x="95" y="479"/>
                    </a:lnTo>
                    <a:lnTo>
                      <a:pt x="88" y="475"/>
                    </a:lnTo>
                    <a:lnTo>
                      <a:pt x="80" y="471"/>
                    </a:lnTo>
                    <a:lnTo>
                      <a:pt x="73" y="466"/>
                    </a:lnTo>
                    <a:lnTo>
                      <a:pt x="65" y="459"/>
                    </a:lnTo>
                    <a:lnTo>
                      <a:pt x="57" y="453"/>
                    </a:lnTo>
                    <a:lnTo>
                      <a:pt x="50" y="446"/>
                    </a:lnTo>
                    <a:lnTo>
                      <a:pt x="42" y="438"/>
                    </a:lnTo>
                    <a:lnTo>
                      <a:pt x="34" y="430"/>
                    </a:lnTo>
                    <a:lnTo>
                      <a:pt x="18" y="410"/>
                    </a:lnTo>
                    <a:lnTo>
                      <a:pt x="90" y="351"/>
                    </a:lnTo>
                    <a:lnTo>
                      <a:pt x="140" y="309"/>
                    </a:lnTo>
                    <a:lnTo>
                      <a:pt x="163" y="290"/>
                    </a:lnTo>
                    <a:lnTo>
                      <a:pt x="159" y="286"/>
                    </a:lnTo>
                    <a:lnTo>
                      <a:pt x="155" y="281"/>
                    </a:lnTo>
                    <a:lnTo>
                      <a:pt x="145" y="266"/>
                    </a:lnTo>
                    <a:lnTo>
                      <a:pt x="131" y="247"/>
                    </a:lnTo>
                    <a:lnTo>
                      <a:pt x="122" y="236"/>
                    </a:lnTo>
                    <a:lnTo>
                      <a:pt x="113" y="224"/>
                    </a:lnTo>
                    <a:lnTo>
                      <a:pt x="103" y="213"/>
                    </a:lnTo>
                    <a:lnTo>
                      <a:pt x="92" y="201"/>
                    </a:lnTo>
                    <a:lnTo>
                      <a:pt x="80" y="189"/>
                    </a:lnTo>
                    <a:lnTo>
                      <a:pt x="67" y="178"/>
                    </a:lnTo>
                    <a:lnTo>
                      <a:pt x="52" y="166"/>
                    </a:lnTo>
                    <a:lnTo>
                      <a:pt x="36" y="155"/>
                    </a:lnTo>
                    <a:lnTo>
                      <a:pt x="19" y="145"/>
                    </a:lnTo>
                    <a:lnTo>
                      <a:pt x="9" y="140"/>
                    </a:lnTo>
                    <a:lnTo>
                      <a:pt x="0" y="13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00A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 dirty="0"/>
              </a:p>
            </p:txBody>
          </p:sp>
        </p:grpSp>
      </p:grp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9791700" cy="2592308"/>
          </a:xfrm>
        </p:spPr>
        <p:txBody>
          <a:bodyPr anchor="t" anchorCtr="0"/>
          <a:lstStyle>
            <a:lvl1pPr algn="l">
              <a:defRPr sz="6400" b="0" cap="all" spc="-1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9791700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</p:spTree>
    <p:extLst>
      <p:ext uri="{BB962C8B-B14F-4D97-AF65-F5344CB8AC3E}">
        <p14:creationId xmlns:p14="http://schemas.microsoft.com/office/powerpoint/2010/main" val="123286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00150" y="1988840"/>
            <a:ext cx="9791700" cy="38880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04DE-9C01-43AE-B363-756615796129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A50F855-FD7F-49FD-8C44-CD83C41700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83502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66700" indent="-266700"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b="1" baseline="0">
                <a:solidFill>
                  <a:schemeClr val="accent2"/>
                </a:solidFill>
                <a:latin typeface="+mn-lt"/>
              </a:defRPr>
            </a:lvl1pPr>
            <a:lvl2pPr marL="539750" indent="-266700">
              <a:spcBef>
                <a:spcPts val="800"/>
              </a:spcBef>
              <a:buClr>
                <a:schemeClr val="accent1"/>
              </a:buClr>
              <a:defRPr sz="2000" b="1">
                <a:solidFill>
                  <a:schemeClr val="accent2"/>
                </a:solidFill>
                <a:latin typeface="+mn-lt"/>
              </a:defRPr>
            </a:lvl2pPr>
            <a:lvl3pPr marL="806450" indent="-273050">
              <a:spcBef>
                <a:spcPts val="800"/>
              </a:spcBef>
              <a:buClr>
                <a:schemeClr val="accent1"/>
              </a:buClr>
              <a:defRPr b="1">
                <a:solidFill>
                  <a:schemeClr val="accent2"/>
                </a:solidFill>
                <a:latin typeface="+mn-lt"/>
              </a:defRPr>
            </a:lvl3pPr>
            <a:lvl4pPr marL="1071563" indent="-266700">
              <a:spcBef>
                <a:spcPts val="800"/>
              </a:spcBef>
              <a:buClr>
                <a:schemeClr val="accent1"/>
              </a:buClr>
              <a:defRPr b="1">
                <a:solidFill>
                  <a:schemeClr val="accent2"/>
                </a:solidFill>
                <a:latin typeface="+mn-lt"/>
              </a:defRPr>
            </a:lvl4pPr>
            <a:lvl5pPr marL="1346200" indent="-265113">
              <a:spcBef>
                <a:spcPts val="800"/>
              </a:spcBef>
              <a:buClr>
                <a:schemeClr val="accent1"/>
              </a:buClr>
              <a:defRPr b="1">
                <a:solidFill>
                  <a:schemeClr val="accent2"/>
                </a:solidFill>
                <a:latin typeface="+mn-lt"/>
              </a:defRPr>
            </a:lvl5pPr>
            <a:lvl6pPr marL="1612900" indent="-274638">
              <a:spcBef>
                <a:spcPts val="400"/>
              </a:spcBef>
              <a:defRPr b="1">
                <a:solidFill>
                  <a:schemeClr val="accent1"/>
                </a:solidFill>
                <a:latin typeface="+mn-lt"/>
              </a:defRPr>
            </a:lvl6pPr>
            <a:lvl7pPr marL="1878013" indent="-266700">
              <a:spcBef>
                <a:spcPts val="400"/>
              </a:spcBef>
              <a:defRPr b="1">
                <a:solidFill>
                  <a:schemeClr val="accent1"/>
                </a:solidFill>
                <a:latin typeface="+mn-lt"/>
              </a:defRPr>
            </a:lvl7pPr>
            <a:lvl8pPr marL="2152650" indent="-265113">
              <a:spcBef>
                <a:spcPts val="400"/>
              </a:spcBef>
              <a:tabLst/>
              <a:defRPr b="1">
                <a:solidFill>
                  <a:schemeClr val="accent1"/>
                </a:solidFill>
                <a:latin typeface="+mn-lt"/>
              </a:defRPr>
            </a:lvl8pPr>
            <a:lvl9pPr marL="2419350" indent="-274638">
              <a:spcBef>
                <a:spcPts val="400"/>
              </a:spcBef>
              <a:defRPr b="1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listaus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47186C-CF24-4878-945B-66CA22ABF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88A1-0327-44FF-BF20-EBF4EA181923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6FA890A-7496-4DBE-BD8E-F64CBC7E7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AC1E89D-CDE5-4A51-9577-5B40ED30F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548431F-06A1-4541-B8E1-9A08B3FD8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01899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66700" indent="-266700"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b="1" baseline="0">
                <a:solidFill>
                  <a:schemeClr val="accent2"/>
                </a:solidFill>
                <a:latin typeface="+mn-lt"/>
              </a:defRPr>
            </a:lvl1pPr>
            <a:lvl2pPr marL="539750" indent="-266700">
              <a:spcBef>
                <a:spcPts val="800"/>
              </a:spcBef>
              <a:buClr>
                <a:schemeClr val="accent1"/>
              </a:buClr>
              <a:defRPr sz="2000" b="1">
                <a:solidFill>
                  <a:schemeClr val="accent2"/>
                </a:solidFill>
                <a:latin typeface="+mn-lt"/>
              </a:defRPr>
            </a:lvl2pPr>
            <a:lvl3pPr marL="806450" indent="-273050">
              <a:spcBef>
                <a:spcPts val="800"/>
              </a:spcBef>
              <a:buClr>
                <a:schemeClr val="accent1"/>
              </a:buClr>
              <a:defRPr b="1">
                <a:solidFill>
                  <a:schemeClr val="accent2"/>
                </a:solidFill>
                <a:latin typeface="+mn-lt"/>
              </a:defRPr>
            </a:lvl3pPr>
            <a:lvl4pPr marL="1071563" indent="-266700">
              <a:spcBef>
                <a:spcPts val="800"/>
              </a:spcBef>
              <a:buClr>
                <a:schemeClr val="accent1"/>
              </a:buClr>
              <a:defRPr b="1">
                <a:solidFill>
                  <a:schemeClr val="accent2"/>
                </a:solidFill>
                <a:latin typeface="+mn-lt"/>
              </a:defRPr>
            </a:lvl4pPr>
            <a:lvl5pPr marL="1346200" indent="-265113">
              <a:spcBef>
                <a:spcPts val="800"/>
              </a:spcBef>
              <a:buClr>
                <a:schemeClr val="accent1"/>
              </a:buClr>
              <a:defRPr b="1">
                <a:solidFill>
                  <a:schemeClr val="accent2"/>
                </a:solidFill>
                <a:latin typeface="+mn-lt"/>
              </a:defRPr>
            </a:lvl5pPr>
            <a:lvl6pPr marL="1612900" indent="-274638">
              <a:spcBef>
                <a:spcPts val="400"/>
              </a:spcBef>
              <a:defRPr b="1">
                <a:solidFill>
                  <a:schemeClr val="accent2"/>
                </a:solidFill>
                <a:latin typeface="+mn-lt"/>
              </a:defRPr>
            </a:lvl6pPr>
            <a:lvl7pPr marL="1878013" indent="-266700">
              <a:spcBef>
                <a:spcPts val="400"/>
              </a:spcBef>
              <a:defRPr b="1">
                <a:solidFill>
                  <a:schemeClr val="accent2"/>
                </a:solidFill>
                <a:latin typeface="+mn-lt"/>
              </a:defRPr>
            </a:lvl7pPr>
            <a:lvl8pPr marL="2152650" indent="-265113">
              <a:spcBef>
                <a:spcPts val="400"/>
              </a:spcBef>
              <a:tabLst/>
              <a:defRPr b="1">
                <a:solidFill>
                  <a:schemeClr val="accent2"/>
                </a:solidFill>
                <a:latin typeface="+mn-lt"/>
              </a:defRPr>
            </a:lvl8pPr>
            <a:lvl9pPr marL="2419350" indent="-274638">
              <a:spcBef>
                <a:spcPts val="400"/>
              </a:spcBef>
              <a:defRPr b="1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listaus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5"/>
            <a:endParaRPr lang="fi-FI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C7008D5-8CF7-4118-BEB1-B8397AB85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BA39C-F49F-4EF4-8DDB-6F2C5BDC0463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7502C8B-6567-42E7-903F-C68209938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70B175D-129D-48AE-8693-4A4E2D009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31F76F8-214F-42CC-9A8E-E610E9BCCB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76343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erson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6E5AA1A-3CAC-4172-A548-E96FF555BCD9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1125538"/>
            <a:ext cx="9791700" cy="503212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2276840"/>
            <a:ext cx="7416200" cy="115216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1628750"/>
            <a:ext cx="9791700" cy="50407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157240"/>
            <a:ext cx="9791700" cy="71968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</a:t>
            </a:r>
          </a:p>
        </p:txBody>
      </p:sp>
      <p:grpSp>
        <p:nvGrpSpPr>
          <p:cNvPr id="24" name="Group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5" name="Content Placeholder 2"/>
          <p:cNvSpPr>
            <a:spLocks noGrp="1"/>
          </p:cNvSpPr>
          <p:nvPr>
            <p:ph idx="15" hasCustomPrompt="1"/>
          </p:nvPr>
        </p:nvSpPr>
        <p:spPr>
          <a:xfrm>
            <a:off x="1200150" y="3717041"/>
            <a:ext cx="7416200" cy="1296180"/>
          </a:xfrm>
        </p:spPr>
        <p:txBody>
          <a:bodyPr/>
          <a:lstStyle>
            <a:lvl1pPr marL="266700" indent="-266700"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1">
                <a:solidFill>
                  <a:schemeClr val="accent2"/>
                </a:solidFill>
                <a:latin typeface="+mn-lt"/>
              </a:defRPr>
            </a:lvl1pPr>
            <a:lvl2pPr marL="539750" indent="-266700">
              <a:spcBef>
                <a:spcPts val="400"/>
              </a:spcBef>
              <a:buClr>
                <a:schemeClr val="accent2"/>
              </a:buClr>
              <a:defRPr sz="2000" b="1">
                <a:solidFill>
                  <a:schemeClr val="accent2"/>
                </a:solidFill>
                <a:latin typeface="+mn-lt"/>
              </a:defRPr>
            </a:lvl2pPr>
            <a:lvl3pPr marL="806450" indent="-273050">
              <a:spcBef>
                <a:spcPts val="400"/>
              </a:spcBef>
              <a:buClr>
                <a:schemeClr val="accent2"/>
              </a:buClr>
              <a:defRPr b="1">
                <a:solidFill>
                  <a:schemeClr val="accent2"/>
                </a:solidFill>
                <a:latin typeface="+mn-lt"/>
              </a:defRPr>
            </a:lvl3pPr>
            <a:lvl4pPr marL="1071563" indent="-266700">
              <a:spcBef>
                <a:spcPts val="400"/>
              </a:spcBef>
              <a:buClr>
                <a:schemeClr val="accent2"/>
              </a:buClr>
              <a:defRPr b="1">
                <a:solidFill>
                  <a:schemeClr val="accent2"/>
                </a:solidFill>
                <a:latin typeface="+mn-lt"/>
              </a:defRPr>
            </a:lvl4pPr>
            <a:lvl5pPr marL="1346200" indent="-265113">
              <a:spcBef>
                <a:spcPts val="400"/>
              </a:spcBef>
              <a:buClr>
                <a:schemeClr val="accent2"/>
              </a:buClr>
              <a:defRPr b="1">
                <a:solidFill>
                  <a:schemeClr val="accent2"/>
                </a:solidFill>
                <a:latin typeface="+mn-lt"/>
              </a:defRPr>
            </a:lvl5pPr>
            <a:lvl6pPr marL="1612900" indent="-274638">
              <a:spcBef>
                <a:spcPts val="400"/>
              </a:spcBef>
              <a:buClr>
                <a:schemeClr val="accent2"/>
              </a:buClr>
              <a:defRPr b="1">
                <a:solidFill>
                  <a:schemeClr val="accent2"/>
                </a:solidFill>
                <a:latin typeface="+mn-lt"/>
              </a:defRPr>
            </a:lvl6pPr>
            <a:lvl7pPr marL="1878013" indent="-266700">
              <a:spcBef>
                <a:spcPts val="400"/>
              </a:spcBef>
              <a:buClr>
                <a:schemeClr val="accent2"/>
              </a:buClr>
              <a:defRPr b="1">
                <a:solidFill>
                  <a:schemeClr val="accent2"/>
                </a:solidFill>
                <a:latin typeface="+mn-lt"/>
              </a:defRPr>
            </a:lvl7pPr>
            <a:lvl8pPr marL="2152650" indent="-265113">
              <a:spcBef>
                <a:spcPts val="400"/>
              </a:spcBef>
              <a:buClr>
                <a:schemeClr val="accent2"/>
              </a:buClr>
              <a:tabLst/>
              <a:defRPr b="1">
                <a:solidFill>
                  <a:schemeClr val="accent2"/>
                </a:solidFill>
                <a:latin typeface="+mn-lt"/>
              </a:defRPr>
            </a:lvl8pPr>
            <a:lvl9pPr marL="2419350" indent="-274638">
              <a:spcBef>
                <a:spcPts val="400"/>
              </a:spcBef>
              <a:buClr>
                <a:schemeClr val="accent2"/>
              </a:buClr>
              <a:defRPr b="1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 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60369" y="2276475"/>
            <a:ext cx="2233069" cy="2520715"/>
          </a:xfrm>
          <a:solidFill>
            <a:schemeClr val="tx1"/>
          </a:solidFill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</p:spTree>
    <p:extLst>
      <p:ext uri="{BB962C8B-B14F-4D97-AF65-F5344CB8AC3E}">
        <p14:creationId xmlns:p14="http://schemas.microsoft.com/office/powerpoint/2010/main" val="22860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erson Info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F43B245-B61D-486D-8344-21C1B3696ACE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1125538"/>
            <a:ext cx="9791700" cy="503212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2276840"/>
            <a:ext cx="7416200" cy="115216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1628750"/>
            <a:ext cx="9791700" cy="50407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157240"/>
            <a:ext cx="9791700" cy="71968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5" name="Content Placeholder 2"/>
          <p:cNvSpPr>
            <a:spLocks noGrp="1"/>
          </p:cNvSpPr>
          <p:nvPr>
            <p:ph idx="15" hasCustomPrompt="1"/>
          </p:nvPr>
        </p:nvSpPr>
        <p:spPr>
          <a:xfrm>
            <a:off x="1200150" y="3717041"/>
            <a:ext cx="7416200" cy="1296180"/>
          </a:xfrm>
        </p:spPr>
        <p:txBody>
          <a:bodyPr/>
          <a:lstStyle>
            <a:lvl1pPr marL="266700" indent="-266700">
              <a:spcBef>
                <a:spcPts val="4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2000" b="1">
                <a:solidFill>
                  <a:schemeClr val="bg1"/>
                </a:solidFill>
                <a:latin typeface="+mn-lt"/>
              </a:defRPr>
            </a:lvl1pPr>
            <a:lvl2pPr marL="539750" indent="-266700">
              <a:spcBef>
                <a:spcPts val="400"/>
              </a:spcBef>
              <a:buClr>
                <a:schemeClr val="bg1"/>
              </a:buClr>
              <a:defRPr sz="2000" b="1">
                <a:solidFill>
                  <a:schemeClr val="bg1"/>
                </a:solidFill>
                <a:latin typeface="+mn-lt"/>
              </a:defRPr>
            </a:lvl2pPr>
            <a:lvl3pPr marL="806450" indent="-27305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3pPr>
            <a:lvl4pPr marL="1071563" indent="-26670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4pPr>
            <a:lvl5pPr marL="1346200" indent="-265113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5pPr>
            <a:lvl6pPr marL="1612900" indent="-274638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6pPr>
            <a:lvl7pPr marL="1878013" indent="-26670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7pPr>
            <a:lvl8pPr marL="2152650" indent="-265113">
              <a:spcBef>
                <a:spcPts val="400"/>
              </a:spcBef>
              <a:buClr>
                <a:schemeClr val="bg1"/>
              </a:buClr>
              <a:tabLst/>
              <a:defRPr b="1">
                <a:solidFill>
                  <a:schemeClr val="bg1"/>
                </a:solidFill>
                <a:latin typeface="+mn-lt"/>
              </a:defRPr>
            </a:lvl8pPr>
            <a:lvl9pPr marL="2419350" indent="-274638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 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20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60369" y="2276475"/>
            <a:ext cx="2233069" cy="2520715"/>
          </a:xfrm>
          <a:solidFill>
            <a:schemeClr val="tx1"/>
          </a:solidFill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</p:spTree>
    <p:extLst>
      <p:ext uri="{BB962C8B-B14F-4D97-AF65-F5344CB8AC3E}">
        <p14:creationId xmlns:p14="http://schemas.microsoft.com/office/powerpoint/2010/main" val="90671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erson Info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85D7E1B-487B-4300-A15C-9F23EFD1B148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1125538"/>
            <a:ext cx="9791700" cy="503212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2276840"/>
            <a:ext cx="7416200" cy="115216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1628750"/>
            <a:ext cx="9791700" cy="50407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157240"/>
            <a:ext cx="9791700" cy="71968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5" name="Content Placeholder 2"/>
          <p:cNvSpPr>
            <a:spLocks noGrp="1"/>
          </p:cNvSpPr>
          <p:nvPr>
            <p:ph idx="15" hasCustomPrompt="1"/>
          </p:nvPr>
        </p:nvSpPr>
        <p:spPr>
          <a:xfrm>
            <a:off x="1200150" y="3717041"/>
            <a:ext cx="7416200" cy="1296180"/>
          </a:xfrm>
        </p:spPr>
        <p:txBody>
          <a:bodyPr/>
          <a:lstStyle>
            <a:lvl1pPr marL="266700" indent="-266700">
              <a:spcBef>
                <a:spcPts val="4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2000" b="1">
                <a:solidFill>
                  <a:schemeClr val="bg1"/>
                </a:solidFill>
                <a:latin typeface="+mn-lt"/>
              </a:defRPr>
            </a:lvl1pPr>
            <a:lvl2pPr marL="539750" indent="-266700">
              <a:spcBef>
                <a:spcPts val="400"/>
              </a:spcBef>
              <a:buClr>
                <a:schemeClr val="bg1"/>
              </a:buClr>
              <a:defRPr sz="2000" b="1">
                <a:solidFill>
                  <a:schemeClr val="bg1"/>
                </a:solidFill>
                <a:latin typeface="+mn-lt"/>
              </a:defRPr>
            </a:lvl2pPr>
            <a:lvl3pPr marL="806450" indent="-27305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3pPr>
            <a:lvl4pPr marL="1071563" indent="-26670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4pPr>
            <a:lvl5pPr marL="1346200" indent="-265113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5pPr>
            <a:lvl6pPr marL="1612900" indent="-274638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6pPr>
            <a:lvl7pPr marL="1878013" indent="-26670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7pPr>
            <a:lvl8pPr marL="2152650" indent="-265113">
              <a:spcBef>
                <a:spcPts val="400"/>
              </a:spcBef>
              <a:buClr>
                <a:schemeClr val="bg1"/>
              </a:buClr>
              <a:tabLst/>
              <a:defRPr b="1">
                <a:solidFill>
                  <a:schemeClr val="bg1"/>
                </a:solidFill>
                <a:latin typeface="+mn-lt"/>
              </a:defRPr>
            </a:lvl8pPr>
            <a:lvl9pPr marL="2419350" indent="-274638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 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8760369" y="2276475"/>
            <a:ext cx="2233069" cy="2520715"/>
          </a:xfrm>
          <a:solidFill>
            <a:schemeClr val="tx1"/>
          </a:solidFill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</p:spTree>
    <p:extLst>
      <p:ext uri="{BB962C8B-B14F-4D97-AF65-F5344CB8AC3E}">
        <p14:creationId xmlns:p14="http://schemas.microsoft.com/office/powerpoint/2010/main" val="326967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erson Info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BC29524-BD5E-42DD-9C96-FEE3FF25305F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1125538"/>
            <a:ext cx="9791700" cy="503212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2276840"/>
            <a:ext cx="7416200" cy="115216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1628750"/>
            <a:ext cx="9791700" cy="50407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157240"/>
            <a:ext cx="9791700" cy="71968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5" name="Content Placeholder 2"/>
          <p:cNvSpPr>
            <a:spLocks noGrp="1"/>
          </p:cNvSpPr>
          <p:nvPr>
            <p:ph idx="15" hasCustomPrompt="1"/>
          </p:nvPr>
        </p:nvSpPr>
        <p:spPr>
          <a:xfrm>
            <a:off x="1200150" y="3717041"/>
            <a:ext cx="7416200" cy="1296180"/>
          </a:xfrm>
        </p:spPr>
        <p:txBody>
          <a:bodyPr/>
          <a:lstStyle>
            <a:lvl1pPr marL="266700" indent="-266700">
              <a:spcBef>
                <a:spcPts val="4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2000" b="1">
                <a:solidFill>
                  <a:schemeClr val="bg1"/>
                </a:solidFill>
                <a:latin typeface="+mn-lt"/>
              </a:defRPr>
            </a:lvl1pPr>
            <a:lvl2pPr marL="539750" indent="-266700">
              <a:spcBef>
                <a:spcPts val="400"/>
              </a:spcBef>
              <a:buClr>
                <a:schemeClr val="bg1"/>
              </a:buClr>
              <a:defRPr sz="2000" b="1">
                <a:solidFill>
                  <a:schemeClr val="bg1"/>
                </a:solidFill>
                <a:latin typeface="+mn-lt"/>
              </a:defRPr>
            </a:lvl2pPr>
            <a:lvl3pPr marL="806450" indent="-27305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3pPr>
            <a:lvl4pPr marL="1071563" indent="-26670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4pPr>
            <a:lvl5pPr marL="1346200" indent="-265113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5pPr>
            <a:lvl6pPr marL="1612900" indent="-274638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6pPr>
            <a:lvl7pPr marL="1878013" indent="-26670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7pPr>
            <a:lvl8pPr marL="2152650" indent="-265113">
              <a:spcBef>
                <a:spcPts val="400"/>
              </a:spcBef>
              <a:buClr>
                <a:schemeClr val="bg1"/>
              </a:buClr>
              <a:tabLst/>
              <a:defRPr b="1">
                <a:solidFill>
                  <a:schemeClr val="bg1"/>
                </a:solidFill>
                <a:latin typeface="+mn-lt"/>
              </a:defRPr>
            </a:lvl8pPr>
            <a:lvl9pPr marL="2419350" indent="-274638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 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60369" y="2276475"/>
            <a:ext cx="2233069" cy="2520715"/>
          </a:xfrm>
          <a:solidFill>
            <a:schemeClr val="tx1"/>
          </a:solidFill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</p:spTree>
    <p:extLst>
      <p:ext uri="{BB962C8B-B14F-4D97-AF65-F5344CB8AC3E}">
        <p14:creationId xmlns:p14="http://schemas.microsoft.com/office/powerpoint/2010/main" val="50525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3ADAFEB-A108-4CC0-AB0B-C12EED8F69E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12123" y="1"/>
            <a:ext cx="4079877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00150" y="2204864"/>
            <a:ext cx="6336050" cy="367206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7729A-471C-493A-8CE4-8AB55BF43634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904FD7-DA29-47B5-87BA-B53DFE0726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908720"/>
            <a:ext cx="6336704" cy="936104"/>
          </a:xfrm>
        </p:spPr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7359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igg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779E7D2-30A0-4919-84CB-8E2685B2026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71864" y="1"/>
            <a:ext cx="7320136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1125537"/>
            <a:ext cx="3455690" cy="935037"/>
          </a:xfrm>
        </p:spPr>
        <p:txBody>
          <a:bodyPr/>
          <a:lstStyle>
            <a:lvl1pPr>
              <a:defRPr/>
            </a:lvl1pPr>
          </a:lstStyle>
          <a:p>
            <a:r>
              <a:rPr lang="fi-FI" noProof="0" dirty="0"/>
              <a:t>Lisää otsikko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00150" y="2205038"/>
            <a:ext cx="3455690" cy="36718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level</a:t>
            </a:r>
          </a:p>
          <a:p>
            <a:pPr lvl="2"/>
            <a:r>
              <a:rPr lang="fi-FI" noProof="0" dirty="0"/>
              <a:t>Third level</a:t>
            </a:r>
          </a:p>
          <a:p>
            <a:pPr lvl="3"/>
            <a:r>
              <a:rPr lang="fi-FI" noProof="0" dirty="0"/>
              <a:t>Fourth level</a:t>
            </a:r>
          </a:p>
          <a:p>
            <a:pPr lvl="4"/>
            <a:r>
              <a:rPr lang="fi-FI" noProof="0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51454-9C3B-45AD-B98E-2E12856CBE71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9513" y="6381410"/>
            <a:ext cx="1152351" cy="143215"/>
          </a:xfrm>
        </p:spPr>
        <p:txBody>
          <a:bodyPr/>
          <a:lstStyle/>
          <a:p>
            <a:r>
              <a:rPr lang="fi-FI" noProof="0" dirty="0"/>
              <a:t>Tekijä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41441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00150" y="2204864"/>
            <a:ext cx="6336050" cy="367206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44B0D-009C-4C53-B9AC-0AD9E8019784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F7068-C316-4EB2-90D0-1307B0F6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908720"/>
            <a:ext cx="6336704" cy="936104"/>
          </a:xfrm>
        </p:spPr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21344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6788CEA-BEB8-414B-AEA5-355658E8E5AF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grpSp>
        <p:nvGrpSpPr>
          <p:cNvPr id="16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9401" y="-1588"/>
            <a:ext cx="4292599" cy="2422526"/>
            <a:chOff x="7899401" y="-1588"/>
            <a:chExt cx="4292599" cy="2422526"/>
          </a:xfrm>
        </p:grpSpPr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7899401" y="-1588"/>
              <a:ext cx="4292599" cy="2422526"/>
            </a:xfrm>
            <a:custGeom>
              <a:avLst/>
              <a:gdLst>
                <a:gd name="T0" fmla="*/ 8111 w 8111"/>
                <a:gd name="T1" fmla="*/ 1579 h 4577"/>
                <a:gd name="T2" fmla="*/ 7683 w 8111"/>
                <a:gd name="T3" fmla="*/ 1954 h 4577"/>
                <a:gd name="T4" fmla="*/ 7256 w 8111"/>
                <a:gd name="T5" fmla="*/ 2329 h 4577"/>
                <a:gd name="T6" fmla="*/ 6828 w 8111"/>
                <a:gd name="T7" fmla="*/ 2703 h 4577"/>
                <a:gd name="T8" fmla="*/ 6400 w 8111"/>
                <a:gd name="T9" fmla="*/ 3078 h 4577"/>
                <a:gd name="T10" fmla="*/ 5973 w 8111"/>
                <a:gd name="T11" fmla="*/ 3452 h 4577"/>
                <a:gd name="T12" fmla="*/ 5545 w 8111"/>
                <a:gd name="T13" fmla="*/ 3828 h 4577"/>
                <a:gd name="T14" fmla="*/ 5118 w 8111"/>
                <a:gd name="T15" fmla="*/ 4202 h 4577"/>
                <a:gd name="T16" fmla="*/ 4690 w 8111"/>
                <a:gd name="T17" fmla="*/ 4577 h 4577"/>
                <a:gd name="T18" fmla="*/ 4550 w 8111"/>
                <a:gd name="T19" fmla="*/ 4353 h 4577"/>
                <a:gd name="T20" fmla="*/ 4408 w 8111"/>
                <a:gd name="T21" fmla="*/ 4134 h 4577"/>
                <a:gd name="T22" fmla="*/ 4337 w 8111"/>
                <a:gd name="T23" fmla="*/ 4027 h 4577"/>
                <a:gd name="T24" fmla="*/ 4265 w 8111"/>
                <a:gd name="T25" fmla="*/ 3922 h 4577"/>
                <a:gd name="T26" fmla="*/ 4121 w 8111"/>
                <a:gd name="T27" fmla="*/ 3716 h 4577"/>
                <a:gd name="T28" fmla="*/ 3977 w 8111"/>
                <a:gd name="T29" fmla="*/ 3515 h 4577"/>
                <a:gd name="T30" fmla="*/ 3831 w 8111"/>
                <a:gd name="T31" fmla="*/ 3320 h 4577"/>
                <a:gd name="T32" fmla="*/ 3684 w 8111"/>
                <a:gd name="T33" fmla="*/ 3131 h 4577"/>
                <a:gd name="T34" fmla="*/ 3612 w 8111"/>
                <a:gd name="T35" fmla="*/ 3039 h 4577"/>
                <a:gd name="T36" fmla="*/ 3538 w 8111"/>
                <a:gd name="T37" fmla="*/ 2947 h 4577"/>
                <a:gd name="T38" fmla="*/ 3390 w 8111"/>
                <a:gd name="T39" fmla="*/ 2770 h 4577"/>
                <a:gd name="T40" fmla="*/ 3243 w 8111"/>
                <a:gd name="T41" fmla="*/ 2597 h 4577"/>
                <a:gd name="T42" fmla="*/ 3093 w 8111"/>
                <a:gd name="T43" fmla="*/ 2430 h 4577"/>
                <a:gd name="T44" fmla="*/ 2945 w 8111"/>
                <a:gd name="T45" fmla="*/ 2267 h 4577"/>
                <a:gd name="T46" fmla="*/ 2796 w 8111"/>
                <a:gd name="T47" fmla="*/ 2111 h 4577"/>
                <a:gd name="T48" fmla="*/ 2647 w 8111"/>
                <a:gd name="T49" fmla="*/ 1959 h 4577"/>
                <a:gd name="T50" fmla="*/ 2496 w 8111"/>
                <a:gd name="T51" fmla="*/ 1811 h 4577"/>
                <a:gd name="T52" fmla="*/ 2347 w 8111"/>
                <a:gd name="T53" fmla="*/ 1670 h 4577"/>
                <a:gd name="T54" fmla="*/ 2198 w 8111"/>
                <a:gd name="T55" fmla="*/ 1533 h 4577"/>
                <a:gd name="T56" fmla="*/ 2123 w 8111"/>
                <a:gd name="T57" fmla="*/ 1466 h 4577"/>
                <a:gd name="T58" fmla="*/ 2047 w 8111"/>
                <a:gd name="T59" fmla="*/ 1401 h 4577"/>
                <a:gd name="T60" fmla="*/ 1898 w 8111"/>
                <a:gd name="T61" fmla="*/ 1273 h 4577"/>
                <a:gd name="T62" fmla="*/ 1749 w 8111"/>
                <a:gd name="T63" fmla="*/ 1150 h 4577"/>
                <a:gd name="T64" fmla="*/ 1600 w 8111"/>
                <a:gd name="T65" fmla="*/ 1031 h 4577"/>
                <a:gd name="T66" fmla="*/ 1451 w 8111"/>
                <a:gd name="T67" fmla="*/ 917 h 4577"/>
                <a:gd name="T68" fmla="*/ 1303 w 8111"/>
                <a:gd name="T69" fmla="*/ 807 h 4577"/>
                <a:gd name="T70" fmla="*/ 1156 w 8111"/>
                <a:gd name="T71" fmla="*/ 702 h 4577"/>
                <a:gd name="T72" fmla="*/ 1009 w 8111"/>
                <a:gd name="T73" fmla="*/ 600 h 4577"/>
                <a:gd name="T74" fmla="*/ 861 w 8111"/>
                <a:gd name="T75" fmla="*/ 502 h 4577"/>
                <a:gd name="T76" fmla="*/ 716 w 8111"/>
                <a:gd name="T77" fmla="*/ 409 h 4577"/>
                <a:gd name="T78" fmla="*/ 571 w 8111"/>
                <a:gd name="T79" fmla="*/ 320 h 4577"/>
                <a:gd name="T80" fmla="*/ 427 w 8111"/>
                <a:gd name="T81" fmla="*/ 234 h 4577"/>
                <a:gd name="T82" fmla="*/ 283 w 8111"/>
                <a:gd name="T83" fmla="*/ 152 h 4577"/>
                <a:gd name="T84" fmla="*/ 141 w 8111"/>
                <a:gd name="T85" fmla="*/ 75 h 4577"/>
                <a:gd name="T86" fmla="*/ 0 w 8111"/>
                <a:gd name="T87" fmla="*/ 0 h 4577"/>
                <a:gd name="T88" fmla="*/ 506 w 8111"/>
                <a:gd name="T89" fmla="*/ 0 h 4577"/>
                <a:gd name="T90" fmla="*/ 1014 w 8111"/>
                <a:gd name="T91" fmla="*/ 0 h 4577"/>
                <a:gd name="T92" fmla="*/ 1520 w 8111"/>
                <a:gd name="T93" fmla="*/ 0 h 4577"/>
                <a:gd name="T94" fmla="*/ 2027 w 8111"/>
                <a:gd name="T95" fmla="*/ 0 h 4577"/>
                <a:gd name="T96" fmla="*/ 2534 w 8111"/>
                <a:gd name="T97" fmla="*/ 0 h 4577"/>
                <a:gd name="T98" fmla="*/ 3041 w 8111"/>
                <a:gd name="T99" fmla="*/ 0 h 4577"/>
                <a:gd name="T100" fmla="*/ 3548 w 8111"/>
                <a:gd name="T101" fmla="*/ 0 h 4577"/>
                <a:gd name="T102" fmla="*/ 4056 w 8111"/>
                <a:gd name="T103" fmla="*/ 0 h 4577"/>
                <a:gd name="T104" fmla="*/ 4562 w 8111"/>
                <a:gd name="T105" fmla="*/ 0 h 4577"/>
                <a:gd name="T106" fmla="*/ 5069 w 8111"/>
                <a:gd name="T107" fmla="*/ 0 h 4577"/>
                <a:gd name="T108" fmla="*/ 5575 w 8111"/>
                <a:gd name="T109" fmla="*/ 0 h 4577"/>
                <a:gd name="T110" fmla="*/ 6083 w 8111"/>
                <a:gd name="T111" fmla="*/ 0 h 4577"/>
                <a:gd name="T112" fmla="*/ 6589 w 8111"/>
                <a:gd name="T113" fmla="*/ 0 h 4577"/>
                <a:gd name="T114" fmla="*/ 7096 w 8111"/>
                <a:gd name="T115" fmla="*/ 0 h 4577"/>
                <a:gd name="T116" fmla="*/ 7604 w 8111"/>
                <a:gd name="T117" fmla="*/ 0 h 4577"/>
                <a:gd name="T118" fmla="*/ 8111 w 8111"/>
                <a:gd name="T119" fmla="*/ 0 h 4577"/>
                <a:gd name="T120" fmla="*/ 8111 w 8111"/>
                <a:gd name="T121" fmla="*/ 790 h 4577"/>
                <a:gd name="T122" fmla="*/ 8111 w 8111"/>
                <a:gd name="T123" fmla="*/ 1579 h 4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11" h="4577">
                  <a:moveTo>
                    <a:pt x="8111" y="1579"/>
                  </a:moveTo>
                  <a:lnTo>
                    <a:pt x="7683" y="1954"/>
                  </a:lnTo>
                  <a:lnTo>
                    <a:pt x="7256" y="2329"/>
                  </a:lnTo>
                  <a:lnTo>
                    <a:pt x="6828" y="2703"/>
                  </a:lnTo>
                  <a:lnTo>
                    <a:pt x="6400" y="3078"/>
                  </a:lnTo>
                  <a:lnTo>
                    <a:pt x="5973" y="3452"/>
                  </a:lnTo>
                  <a:lnTo>
                    <a:pt x="5545" y="3828"/>
                  </a:lnTo>
                  <a:lnTo>
                    <a:pt x="5118" y="4202"/>
                  </a:lnTo>
                  <a:lnTo>
                    <a:pt x="4690" y="4577"/>
                  </a:lnTo>
                  <a:lnTo>
                    <a:pt x="4550" y="4353"/>
                  </a:lnTo>
                  <a:lnTo>
                    <a:pt x="4408" y="4134"/>
                  </a:lnTo>
                  <a:lnTo>
                    <a:pt x="4337" y="4027"/>
                  </a:lnTo>
                  <a:lnTo>
                    <a:pt x="4265" y="3922"/>
                  </a:lnTo>
                  <a:lnTo>
                    <a:pt x="4121" y="3716"/>
                  </a:lnTo>
                  <a:lnTo>
                    <a:pt x="3977" y="3515"/>
                  </a:lnTo>
                  <a:lnTo>
                    <a:pt x="3831" y="3320"/>
                  </a:lnTo>
                  <a:lnTo>
                    <a:pt x="3684" y="3131"/>
                  </a:lnTo>
                  <a:lnTo>
                    <a:pt x="3612" y="3039"/>
                  </a:lnTo>
                  <a:lnTo>
                    <a:pt x="3538" y="2947"/>
                  </a:lnTo>
                  <a:lnTo>
                    <a:pt x="3390" y="2770"/>
                  </a:lnTo>
                  <a:lnTo>
                    <a:pt x="3243" y="2597"/>
                  </a:lnTo>
                  <a:lnTo>
                    <a:pt x="3093" y="2430"/>
                  </a:lnTo>
                  <a:lnTo>
                    <a:pt x="2945" y="2267"/>
                  </a:lnTo>
                  <a:lnTo>
                    <a:pt x="2796" y="2111"/>
                  </a:lnTo>
                  <a:lnTo>
                    <a:pt x="2647" y="1959"/>
                  </a:lnTo>
                  <a:lnTo>
                    <a:pt x="2496" y="1811"/>
                  </a:lnTo>
                  <a:lnTo>
                    <a:pt x="2347" y="1670"/>
                  </a:lnTo>
                  <a:lnTo>
                    <a:pt x="2198" y="1533"/>
                  </a:lnTo>
                  <a:lnTo>
                    <a:pt x="2123" y="1466"/>
                  </a:lnTo>
                  <a:lnTo>
                    <a:pt x="2047" y="1401"/>
                  </a:lnTo>
                  <a:lnTo>
                    <a:pt x="1898" y="1273"/>
                  </a:lnTo>
                  <a:lnTo>
                    <a:pt x="1749" y="1150"/>
                  </a:lnTo>
                  <a:lnTo>
                    <a:pt x="1600" y="1031"/>
                  </a:lnTo>
                  <a:lnTo>
                    <a:pt x="1451" y="917"/>
                  </a:lnTo>
                  <a:lnTo>
                    <a:pt x="1303" y="807"/>
                  </a:lnTo>
                  <a:lnTo>
                    <a:pt x="1156" y="702"/>
                  </a:lnTo>
                  <a:lnTo>
                    <a:pt x="1009" y="600"/>
                  </a:lnTo>
                  <a:lnTo>
                    <a:pt x="861" y="502"/>
                  </a:lnTo>
                  <a:lnTo>
                    <a:pt x="716" y="409"/>
                  </a:lnTo>
                  <a:lnTo>
                    <a:pt x="571" y="320"/>
                  </a:lnTo>
                  <a:lnTo>
                    <a:pt x="427" y="234"/>
                  </a:lnTo>
                  <a:lnTo>
                    <a:pt x="283" y="152"/>
                  </a:lnTo>
                  <a:lnTo>
                    <a:pt x="141" y="75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1014" y="0"/>
                  </a:lnTo>
                  <a:lnTo>
                    <a:pt x="1520" y="0"/>
                  </a:lnTo>
                  <a:lnTo>
                    <a:pt x="2027" y="0"/>
                  </a:lnTo>
                  <a:lnTo>
                    <a:pt x="2534" y="0"/>
                  </a:lnTo>
                  <a:lnTo>
                    <a:pt x="3041" y="0"/>
                  </a:lnTo>
                  <a:lnTo>
                    <a:pt x="3548" y="0"/>
                  </a:lnTo>
                  <a:lnTo>
                    <a:pt x="4056" y="0"/>
                  </a:lnTo>
                  <a:lnTo>
                    <a:pt x="4562" y="0"/>
                  </a:lnTo>
                  <a:lnTo>
                    <a:pt x="5069" y="0"/>
                  </a:lnTo>
                  <a:lnTo>
                    <a:pt x="5575" y="0"/>
                  </a:lnTo>
                  <a:lnTo>
                    <a:pt x="6083" y="0"/>
                  </a:lnTo>
                  <a:lnTo>
                    <a:pt x="6589" y="0"/>
                  </a:lnTo>
                  <a:lnTo>
                    <a:pt x="7096" y="0"/>
                  </a:lnTo>
                  <a:lnTo>
                    <a:pt x="7604" y="0"/>
                  </a:lnTo>
                  <a:lnTo>
                    <a:pt x="8111" y="0"/>
                  </a:lnTo>
                  <a:lnTo>
                    <a:pt x="8111" y="790"/>
                  </a:lnTo>
                  <a:lnTo>
                    <a:pt x="8111" y="15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grpSp>
          <p:nvGrpSpPr>
            <p:cNvPr id="18" name="Group 17"/>
            <p:cNvGrpSpPr>
              <a:grpSpLocks noChangeAspect="1"/>
            </p:cNvGrpSpPr>
            <p:nvPr userDrawn="1"/>
          </p:nvGrpSpPr>
          <p:grpSpPr>
            <a:xfrm>
              <a:off x="10039814" y="477538"/>
              <a:ext cx="1416840" cy="648000"/>
              <a:chOff x="4471987" y="468313"/>
              <a:chExt cx="1489075" cy="681037"/>
            </a:xfrm>
          </p:grpSpPr>
          <p:sp>
            <p:nvSpPr>
              <p:cNvPr id="19" name="Freeform 7"/>
              <p:cNvSpPr>
                <a:spLocks noEditPoints="1"/>
              </p:cNvSpPr>
              <p:nvPr userDrawn="1"/>
            </p:nvSpPr>
            <p:spPr bwMode="auto">
              <a:xfrm>
                <a:off x="4471987" y="676275"/>
                <a:ext cx="1152525" cy="473075"/>
              </a:xfrm>
              <a:custGeom>
                <a:avLst/>
                <a:gdLst>
                  <a:gd name="T0" fmla="*/ 1772 w 2177"/>
                  <a:gd name="T1" fmla="*/ 886 h 895"/>
                  <a:gd name="T2" fmla="*/ 1669 w 2177"/>
                  <a:gd name="T3" fmla="*/ 849 h 895"/>
                  <a:gd name="T4" fmla="*/ 1590 w 2177"/>
                  <a:gd name="T5" fmla="*/ 788 h 895"/>
                  <a:gd name="T6" fmla="*/ 1541 w 2177"/>
                  <a:gd name="T7" fmla="*/ 717 h 895"/>
                  <a:gd name="T8" fmla="*/ 1701 w 2177"/>
                  <a:gd name="T9" fmla="*/ 651 h 895"/>
                  <a:gd name="T10" fmla="*/ 1761 w 2177"/>
                  <a:gd name="T11" fmla="*/ 705 h 895"/>
                  <a:gd name="T12" fmla="*/ 1850 w 2177"/>
                  <a:gd name="T13" fmla="*/ 728 h 895"/>
                  <a:gd name="T14" fmla="*/ 1947 w 2177"/>
                  <a:gd name="T15" fmla="*/ 717 h 895"/>
                  <a:gd name="T16" fmla="*/ 1990 w 2177"/>
                  <a:gd name="T17" fmla="*/ 688 h 895"/>
                  <a:gd name="T18" fmla="*/ 2006 w 2177"/>
                  <a:gd name="T19" fmla="*/ 632 h 895"/>
                  <a:gd name="T20" fmla="*/ 1989 w 2177"/>
                  <a:gd name="T21" fmla="*/ 588 h 895"/>
                  <a:gd name="T22" fmla="*/ 1904 w 2177"/>
                  <a:gd name="T23" fmla="*/ 538 h 895"/>
                  <a:gd name="T24" fmla="*/ 1703 w 2177"/>
                  <a:gd name="T25" fmla="*/ 469 h 895"/>
                  <a:gd name="T26" fmla="*/ 1625 w 2177"/>
                  <a:gd name="T27" fmla="*/ 415 h 895"/>
                  <a:gd name="T28" fmla="*/ 1575 w 2177"/>
                  <a:gd name="T29" fmla="*/ 337 h 895"/>
                  <a:gd name="T30" fmla="*/ 1562 w 2177"/>
                  <a:gd name="T31" fmla="*/ 241 h 895"/>
                  <a:gd name="T32" fmla="*/ 1592 w 2177"/>
                  <a:gd name="T33" fmla="*/ 136 h 895"/>
                  <a:gd name="T34" fmla="*/ 1658 w 2177"/>
                  <a:gd name="T35" fmla="*/ 59 h 895"/>
                  <a:gd name="T36" fmla="*/ 1751 w 2177"/>
                  <a:gd name="T37" fmla="*/ 13 h 895"/>
                  <a:gd name="T38" fmla="*/ 1871 w 2177"/>
                  <a:gd name="T39" fmla="*/ 1 h 895"/>
                  <a:gd name="T40" fmla="*/ 1967 w 2177"/>
                  <a:gd name="T41" fmla="*/ 21 h 895"/>
                  <a:gd name="T42" fmla="*/ 2049 w 2177"/>
                  <a:gd name="T43" fmla="*/ 64 h 895"/>
                  <a:gd name="T44" fmla="*/ 2121 w 2177"/>
                  <a:gd name="T45" fmla="*/ 140 h 895"/>
                  <a:gd name="T46" fmla="*/ 2003 w 2177"/>
                  <a:gd name="T47" fmla="*/ 263 h 895"/>
                  <a:gd name="T48" fmla="*/ 1953 w 2177"/>
                  <a:gd name="T49" fmla="*/ 200 h 895"/>
                  <a:gd name="T50" fmla="*/ 1902 w 2177"/>
                  <a:gd name="T51" fmla="*/ 173 h 895"/>
                  <a:gd name="T52" fmla="*/ 1807 w 2177"/>
                  <a:gd name="T53" fmla="*/ 168 h 895"/>
                  <a:gd name="T54" fmla="*/ 1748 w 2177"/>
                  <a:gd name="T55" fmla="*/ 203 h 895"/>
                  <a:gd name="T56" fmla="*/ 1732 w 2177"/>
                  <a:gd name="T57" fmla="*/ 260 h 895"/>
                  <a:gd name="T58" fmla="*/ 1752 w 2177"/>
                  <a:gd name="T59" fmla="*/ 305 h 895"/>
                  <a:gd name="T60" fmla="*/ 1832 w 2177"/>
                  <a:gd name="T61" fmla="*/ 350 h 895"/>
                  <a:gd name="T62" fmla="*/ 2043 w 2177"/>
                  <a:gd name="T63" fmla="*/ 428 h 895"/>
                  <a:gd name="T64" fmla="*/ 2131 w 2177"/>
                  <a:gd name="T65" fmla="*/ 495 h 895"/>
                  <a:gd name="T66" fmla="*/ 2170 w 2177"/>
                  <a:gd name="T67" fmla="*/ 576 h 895"/>
                  <a:gd name="T68" fmla="*/ 2171 w 2177"/>
                  <a:gd name="T69" fmla="*/ 693 h 895"/>
                  <a:gd name="T70" fmla="*/ 2126 w 2177"/>
                  <a:gd name="T71" fmla="*/ 789 h 895"/>
                  <a:gd name="T72" fmla="*/ 2056 w 2177"/>
                  <a:gd name="T73" fmla="*/ 848 h 895"/>
                  <a:gd name="T74" fmla="*/ 1946 w 2177"/>
                  <a:gd name="T75" fmla="*/ 887 h 895"/>
                  <a:gd name="T76" fmla="*/ 657 w 2177"/>
                  <a:gd name="T77" fmla="*/ 447 h 895"/>
                  <a:gd name="T78" fmla="*/ 0 w 2177"/>
                  <a:gd name="T79" fmla="*/ 17 h 895"/>
                  <a:gd name="T80" fmla="*/ 1064 w 2177"/>
                  <a:gd name="T81" fmla="*/ 891 h 895"/>
                  <a:gd name="T82" fmla="*/ 963 w 2177"/>
                  <a:gd name="T83" fmla="*/ 866 h 895"/>
                  <a:gd name="T84" fmla="*/ 871 w 2177"/>
                  <a:gd name="T85" fmla="*/ 805 h 895"/>
                  <a:gd name="T86" fmla="*/ 813 w 2177"/>
                  <a:gd name="T87" fmla="*/ 721 h 895"/>
                  <a:gd name="T88" fmla="*/ 788 w 2177"/>
                  <a:gd name="T89" fmla="*/ 596 h 895"/>
                  <a:gd name="T90" fmla="*/ 965 w 2177"/>
                  <a:gd name="T91" fmla="*/ 640 h 895"/>
                  <a:gd name="T92" fmla="*/ 1009 w 2177"/>
                  <a:gd name="T93" fmla="*/ 701 h 895"/>
                  <a:gd name="T94" fmla="*/ 1076 w 2177"/>
                  <a:gd name="T95" fmla="*/ 726 h 895"/>
                  <a:gd name="T96" fmla="*/ 1165 w 2177"/>
                  <a:gd name="T97" fmla="*/ 724 h 895"/>
                  <a:gd name="T98" fmla="*/ 1224 w 2177"/>
                  <a:gd name="T99" fmla="*/ 701 h 895"/>
                  <a:gd name="T100" fmla="*/ 1265 w 2177"/>
                  <a:gd name="T101" fmla="*/ 647 h 895"/>
                  <a:gd name="T102" fmla="*/ 1276 w 2177"/>
                  <a:gd name="T103" fmla="*/ 17 h 895"/>
                  <a:gd name="T104" fmla="*/ 1431 w 2177"/>
                  <a:gd name="T105" fmla="*/ 693 h 895"/>
                  <a:gd name="T106" fmla="*/ 1382 w 2177"/>
                  <a:gd name="T107" fmla="*/ 784 h 895"/>
                  <a:gd name="T108" fmla="*/ 1303 w 2177"/>
                  <a:gd name="T109" fmla="*/ 849 h 895"/>
                  <a:gd name="T110" fmla="*/ 1184 w 2177"/>
                  <a:gd name="T111" fmla="*/ 889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77" h="895">
                    <a:moveTo>
                      <a:pt x="1864" y="895"/>
                    </a:moveTo>
                    <a:lnTo>
                      <a:pt x="1848" y="895"/>
                    </a:lnTo>
                    <a:lnTo>
                      <a:pt x="1832" y="894"/>
                    </a:lnTo>
                    <a:lnTo>
                      <a:pt x="1817" y="893"/>
                    </a:lnTo>
                    <a:lnTo>
                      <a:pt x="1801" y="890"/>
                    </a:lnTo>
                    <a:lnTo>
                      <a:pt x="1793" y="889"/>
                    </a:lnTo>
                    <a:lnTo>
                      <a:pt x="1786" y="888"/>
                    </a:lnTo>
                    <a:lnTo>
                      <a:pt x="1772" y="886"/>
                    </a:lnTo>
                    <a:lnTo>
                      <a:pt x="1758" y="883"/>
                    </a:lnTo>
                    <a:lnTo>
                      <a:pt x="1744" y="879"/>
                    </a:lnTo>
                    <a:lnTo>
                      <a:pt x="1731" y="875"/>
                    </a:lnTo>
                    <a:lnTo>
                      <a:pt x="1718" y="871"/>
                    </a:lnTo>
                    <a:lnTo>
                      <a:pt x="1705" y="866"/>
                    </a:lnTo>
                    <a:lnTo>
                      <a:pt x="1693" y="861"/>
                    </a:lnTo>
                    <a:lnTo>
                      <a:pt x="1680" y="855"/>
                    </a:lnTo>
                    <a:lnTo>
                      <a:pt x="1669" y="849"/>
                    </a:lnTo>
                    <a:lnTo>
                      <a:pt x="1657" y="843"/>
                    </a:lnTo>
                    <a:lnTo>
                      <a:pt x="1647" y="836"/>
                    </a:lnTo>
                    <a:lnTo>
                      <a:pt x="1636" y="829"/>
                    </a:lnTo>
                    <a:lnTo>
                      <a:pt x="1626" y="822"/>
                    </a:lnTo>
                    <a:lnTo>
                      <a:pt x="1617" y="814"/>
                    </a:lnTo>
                    <a:lnTo>
                      <a:pt x="1608" y="806"/>
                    </a:lnTo>
                    <a:lnTo>
                      <a:pt x="1599" y="797"/>
                    </a:lnTo>
                    <a:lnTo>
                      <a:pt x="1590" y="788"/>
                    </a:lnTo>
                    <a:lnTo>
                      <a:pt x="1582" y="779"/>
                    </a:lnTo>
                    <a:lnTo>
                      <a:pt x="1575" y="769"/>
                    </a:lnTo>
                    <a:lnTo>
                      <a:pt x="1566" y="759"/>
                    </a:lnTo>
                    <a:lnTo>
                      <a:pt x="1559" y="749"/>
                    </a:lnTo>
                    <a:lnTo>
                      <a:pt x="1553" y="739"/>
                    </a:lnTo>
                    <a:lnTo>
                      <a:pt x="1550" y="733"/>
                    </a:lnTo>
                    <a:lnTo>
                      <a:pt x="1547" y="728"/>
                    </a:lnTo>
                    <a:lnTo>
                      <a:pt x="1541" y="717"/>
                    </a:lnTo>
                    <a:lnTo>
                      <a:pt x="1536" y="706"/>
                    </a:lnTo>
                    <a:lnTo>
                      <a:pt x="1531" y="694"/>
                    </a:lnTo>
                    <a:lnTo>
                      <a:pt x="1526" y="682"/>
                    </a:lnTo>
                    <a:lnTo>
                      <a:pt x="1671" y="597"/>
                    </a:lnTo>
                    <a:lnTo>
                      <a:pt x="1677" y="612"/>
                    </a:lnTo>
                    <a:lnTo>
                      <a:pt x="1684" y="626"/>
                    </a:lnTo>
                    <a:lnTo>
                      <a:pt x="1691" y="639"/>
                    </a:lnTo>
                    <a:lnTo>
                      <a:pt x="1701" y="651"/>
                    </a:lnTo>
                    <a:lnTo>
                      <a:pt x="1710" y="664"/>
                    </a:lnTo>
                    <a:lnTo>
                      <a:pt x="1719" y="674"/>
                    </a:lnTo>
                    <a:lnTo>
                      <a:pt x="1725" y="679"/>
                    </a:lnTo>
                    <a:lnTo>
                      <a:pt x="1730" y="684"/>
                    </a:lnTo>
                    <a:lnTo>
                      <a:pt x="1736" y="689"/>
                    </a:lnTo>
                    <a:lnTo>
                      <a:pt x="1742" y="693"/>
                    </a:lnTo>
                    <a:lnTo>
                      <a:pt x="1754" y="701"/>
                    </a:lnTo>
                    <a:lnTo>
                      <a:pt x="1761" y="705"/>
                    </a:lnTo>
                    <a:lnTo>
                      <a:pt x="1767" y="708"/>
                    </a:lnTo>
                    <a:lnTo>
                      <a:pt x="1775" y="712"/>
                    </a:lnTo>
                    <a:lnTo>
                      <a:pt x="1782" y="714"/>
                    </a:lnTo>
                    <a:lnTo>
                      <a:pt x="1797" y="720"/>
                    </a:lnTo>
                    <a:lnTo>
                      <a:pt x="1814" y="723"/>
                    </a:lnTo>
                    <a:lnTo>
                      <a:pt x="1823" y="725"/>
                    </a:lnTo>
                    <a:lnTo>
                      <a:pt x="1831" y="726"/>
                    </a:lnTo>
                    <a:lnTo>
                      <a:pt x="1850" y="728"/>
                    </a:lnTo>
                    <a:lnTo>
                      <a:pt x="1859" y="729"/>
                    </a:lnTo>
                    <a:lnTo>
                      <a:pt x="1869" y="729"/>
                    </a:lnTo>
                    <a:lnTo>
                      <a:pt x="1887" y="728"/>
                    </a:lnTo>
                    <a:lnTo>
                      <a:pt x="1896" y="728"/>
                    </a:lnTo>
                    <a:lnTo>
                      <a:pt x="1904" y="727"/>
                    </a:lnTo>
                    <a:lnTo>
                      <a:pt x="1919" y="724"/>
                    </a:lnTo>
                    <a:lnTo>
                      <a:pt x="1934" y="721"/>
                    </a:lnTo>
                    <a:lnTo>
                      <a:pt x="1947" y="717"/>
                    </a:lnTo>
                    <a:lnTo>
                      <a:pt x="1958" y="713"/>
                    </a:lnTo>
                    <a:lnTo>
                      <a:pt x="1968" y="707"/>
                    </a:lnTo>
                    <a:lnTo>
                      <a:pt x="1972" y="705"/>
                    </a:lnTo>
                    <a:lnTo>
                      <a:pt x="1976" y="701"/>
                    </a:lnTo>
                    <a:lnTo>
                      <a:pt x="1980" y="698"/>
                    </a:lnTo>
                    <a:lnTo>
                      <a:pt x="1984" y="695"/>
                    </a:lnTo>
                    <a:lnTo>
                      <a:pt x="1987" y="692"/>
                    </a:lnTo>
                    <a:lnTo>
                      <a:pt x="1990" y="688"/>
                    </a:lnTo>
                    <a:lnTo>
                      <a:pt x="1995" y="681"/>
                    </a:lnTo>
                    <a:lnTo>
                      <a:pt x="1999" y="673"/>
                    </a:lnTo>
                    <a:lnTo>
                      <a:pt x="2003" y="665"/>
                    </a:lnTo>
                    <a:lnTo>
                      <a:pt x="2004" y="660"/>
                    </a:lnTo>
                    <a:lnTo>
                      <a:pt x="2005" y="655"/>
                    </a:lnTo>
                    <a:lnTo>
                      <a:pt x="2006" y="646"/>
                    </a:lnTo>
                    <a:lnTo>
                      <a:pt x="2007" y="638"/>
                    </a:lnTo>
                    <a:lnTo>
                      <a:pt x="2006" y="632"/>
                    </a:lnTo>
                    <a:lnTo>
                      <a:pt x="2006" y="626"/>
                    </a:lnTo>
                    <a:lnTo>
                      <a:pt x="2004" y="616"/>
                    </a:lnTo>
                    <a:lnTo>
                      <a:pt x="2002" y="611"/>
                    </a:lnTo>
                    <a:lnTo>
                      <a:pt x="2000" y="606"/>
                    </a:lnTo>
                    <a:lnTo>
                      <a:pt x="1998" y="601"/>
                    </a:lnTo>
                    <a:lnTo>
                      <a:pt x="1996" y="597"/>
                    </a:lnTo>
                    <a:lnTo>
                      <a:pt x="1993" y="592"/>
                    </a:lnTo>
                    <a:lnTo>
                      <a:pt x="1989" y="588"/>
                    </a:lnTo>
                    <a:lnTo>
                      <a:pt x="1986" y="584"/>
                    </a:lnTo>
                    <a:lnTo>
                      <a:pt x="1982" y="580"/>
                    </a:lnTo>
                    <a:lnTo>
                      <a:pt x="1973" y="573"/>
                    </a:lnTo>
                    <a:lnTo>
                      <a:pt x="1962" y="565"/>
                    </a:lnTo>
                    <a:lnTo>
                      <a:pt x="1950" y="559"/>
                    </a:lnTo>
                    <a:lnTo>
                      <a:pt x="1936" y="552"/>
                    </a:lnTo>
                    <a:lnTo>
                      <a:pt x="1920" y="546"/>
                    </a:lnTo>
                    <a:lnTo>
                      <a:pt x="1904" y="538"/>
                    </a:lnTo>
                    <a:lnTo>
                      <a:pt x="1886" y="532"/>
                    </a:lnTo>
                    <a:lnTo>
                      <a:pt x="1866" y="526"/>
                    </a:lnTo>
                    <a:lnTo>
                      <a:pt x="1822" y="512"/>
                    </a:lnTo>
                    <a:lnTo>
                      <a:pt x="1796" y="505"/>
                    </a:lnTo>
                    <a:lnTo>
                      <a:pt x="1772" y="497"/>
                    </a:lnTo>
                    <a:lnTo>
                      <a:pt x="1748" y="489"/>
                    </a:lnTo>
                    <a:lnTo>
                      <a:pt x="1725" y="479"/>
                    </a:lnTo>
                    <a:lnTo>
                      <a:pt x="1703" y="469"/>
                    </a:lnTo>
                    <a:lnTo>
                      <a:pt x="1691" y="464"/>
                    </a:lnTo>
                    <a:lnTo>
                      <a:pt x="1681" y="458"/>
                    </a:lnTo>
                    <a:lnTo>
                      <a:pt x="1671" y="452"/>
                    </a:lnTo>
                    <a:lnTo>
                      <a:pt x="1661" y="445"/>
                    </a:lnTo>
                    <a:lnTo>
                      <a:pt x="1651" y="439"/>
                    </a:lnTo>
                    <a:lnTo>
                      <a:pt x="1642" y="432"/>
                    </a:lnTo>
                    <a:lnTo>
                      <a:pt x="1633" y="424"/>
                    </a:lnTo>
                    <a:lnTo>
                      <a:pt x="1625" y="415"/>
                    </a:lnTo>
                    <a:lnTo>
                      <a:pt x="1617" y="407"/>
                    </a:lnTo>
                    <a:lnTo>
                      <a:pt x="1610" y="399"/>
                    </a:lnTo>
                    <a:lnTo>
                      <a:pt x="1602" y="390"/>
                    </a:lnTo>
                    <a:lnTo>
                      <a:pt x="1596" y="380"/>
                    </a:lnTo>
                    <a:lnTo>
                      <a:pt x="1590" y="370"/>
                    </a:lnTo>
                    <a:lnTo>
                      <a:pt x="1584" y="360"/>
                    </a:lnTo>
                    <a:lnTo>
                      <a:pt x="1579" y="349"/>
                    </a:lnTo>
                    <a:lnTo>
                      <a:pt x="1575" y="337"/>
                    </a:lnTo>
                    <a:lnTo>
                      <a:pt x="1570" y="325"/>
                    </a:lnTo>
                    <a:lnTo>
                      <a:pt x="1569" y="319"/>
                    </a:lnTo>
                    <a:lnTo>
                      <a:pt x="1567" y="313"/>
                    </a:lnTo>
                    <a:lnTo>
                      <a:pt x="1565" y="299"/>
                    </a:lnTo>
                    <a:lnTo>
                      <a:pt x="1563" y="285"/>
                    </a:lnTo>
                    <a:lnTo>
                      <a:pt x="1562" y="271"/>
                    </a:lnTo>
                    <a:lnTo>
                      <a:pt x="1562" y="256"/>
                    </a:lnTo>
                    <a:lnTo>
                      <a:pt x="1562" y="241"/>
                    </a:lnTo>
                    <a:lnTo>
                      <a:pt x="1563" y="226"/>
                    </a:lnTo>
                    <a:lnTo>
                      <a:pt x="1565" y="212"/>
                    </a:lnTo>
                    <a:lnTo>
                      <a:pt x="1568" y="199"/>
                    </a:lnTo>
                    <a:lnTo>
                      <a:pt x="1571" y="184"/>
                    </a:lnTo>
                    <a:lnTo>
                      <a:pt x="1576" y="172"/>
                    </a:lnTo>
                    <a:lnTo>
                      <a:pt x="1581" y="159"/>
                    </a:lnTo>
                    <a:lnTo>
                      <a:pt x="1586" y="147"/>
                    </a:lnTo>
                    <a:lnTo>
                      <a:pt x="1592" y="136"/>
                    </a:lnTo>
                    <a:lnTo>
                      <a:pt x="1598" y="125"/>
                    </a:lnTo>
                    <a:lnTo>
                      <a:pt x="1605" y="114"/>
                    </a:lnTo>
                    <a:lnTo>
                      <a:pt x="1613" y="104"/>
                    </a:lnTo>
                    <a:lnTo>
                      <a:pt x="1621" y="94"/>
                    </a:lnTo>
                    <a:lnTo>
                      <a:pt x="1629" y="85"/>
                    </a:lnTo>
                    <a:lnTo>
                      <a:pt x="1638" y="76"/>
                    </a:lnTo>
                    <a:lnTo>
                      <a:pt x="1648" y="67"/>
                    </a:lnTo>
                    <a:lnTo>
                      <a:pt x="1658" y="59"/>
                    </a:lnTo>
                    <a:lnTo>
                      <a:pt x="1668" y="52"/>
                    </a:lnTo>
                    <a:lnTo>
                      <a:pt x="1679" y="45"/>
                    </a:lnTo>
                    <a:lnTo>
                      <a:pt x="1690" y="38"/>
                    </a:lnTo>
                    <a:lnTo>
                      <a:pt x="1702" y="32"/>
                    </a:lnTo>
                    <a:lnTo>
                      <a:pt x="1714" y="27"/>
                    </a:lnTo>
                    <a:lnTo>
                      <a:pt x="1726" y="22"/>
                    </a:lnTo>
                    <a:lnTo>
                      <a:pt x="1738" y="17"/>
                    </a:lnTo>
                    <a:lnTo>
                      <a:pt x="1751" y="13"/>
                    </a:lnTo>
                    <a:lnTo>
                      <a:pt x="1764" y="10"/>
                    </a:lnTo>
                    <a:lnTo>
                      <a:pt x="1777" y="7"/>
                    </a:lnTo>
                    <a:lnTo>
                      <a:pt x="1790" y="5"/>
                    </a:lnTo>
                    <a:lnTo>
                      <a:pt x="1803" y="3"/>
                    </a:lnTo>
                    <a:lnTo>
                      <a:pt x="1817" y="1"/>
                    </a:lnTo>
                    <a:lnTo>
                      <a:pt x="1831" y="1"/>
                    </a:lnTo>
                    <a:lnTo>
                      <a:pt x="1845" y="0"/>
                    </a:lnTo>
                    <a:lnTo>
                      <a:pt x="1871" y="1"/>
                    </a:lnTo>
                    <a:lnTo>
                      <a:pt x="1883" y="2"/>
                    </a:lnTo>
                    <a:lnTo>
                      <a:pt x="1896" y="4"/>
                    </a:lnTo>
                    <a:lnTo>
                      <a:pt x="1908" y="6"/>
                    </a:lnTo>
                    <a:lnTo>
                      <a:pt x="1920" y="8"/>
                    </a:lnTo>
                    <a:lnTo>
                      <a:pt x="1933" y="10"/>
                    </a:lnTo>
                    <a:lnTo>
                      <a:pt x="1944" y="13"/>
                    </a:lnTo>
                    <a:lnTo>
                      <a:pt x="1956" y="17"/>
                    </a:lnTo>
                    <a:lnTo>
                      <a:pt x="1967" y="21"/>
                    </a:lnTo>
                    <a:lnTo>
                      <a:pt x="1978" y="25"/>
                    </a:lnTo>
                    <a:lnTo>
                      <a:pt x="1989" y="29"/>
                    </a:lnTo>
                    <a:lnTo>
                      <a:pt x="1999" y="34"/>
                    </a:lnTo>
                    <a:lnTo>
                      <a:pt x="2009" y="40"/>
                    </a:lnTo>
                    <a:lnTo>
                      <a:pt x="2019" y="45"/>
                    </a:lnTo>
                    <a:lnTo>
                      <a:pt x="2029" y="51"/>
                    </a:lnTo>
                    <a:lnTo>
                      <a:pt x="2039" y="58"/>
                    </a:lnTo>
                    <a:lnTo>
                      <a:pt x="2049" y="64"/>
                    </a:lnTo>
                    <a:lnTo>
                      <a:pt x="2058" y="72"/>
                    </a:lnTo>
                    <a:lnTo>
                      <a:pt x="2067" y="80"/>
                    </a:lnTo>
                    <a:lnTo>
                      <a:pt x="2075" y="87"/>
                    </a:lnTo>
                    <a:lnTo>
                      <a:pt x="2083" y="95"/>
                    </a:lnTo>
                    <a:lnTo>
                      <a:pt x="2091" y="104"/>
                    </a:lnTo>
                    <a:lnTo>
                      <a:pt x="2099" y="112"/>
                    </a:lnTo>
                    <a:lnTo>
                      <a:pt x="2114" y="131"/>
                    </a:lnTo>
                    <a:lnTo>
                      <a:pt x="2121" y="140"/>
                    </a:lnTo>
                    <a:lnTo>
                      <a:pt x="2127" y="150"/>
                    </a:lnTo>
                    <a:lnTo>
                      <a:pt x="2134" y="160"/>
                    </a:lnTo>
                    <a:lnTo>
                      <a:pt x="2140" y="171"/>
                    </a:lnTo>
                    <a:lnTo>
                      <a:pt x="2146" y="182"/>
                    </a:lnTo>
                    <a:lnTo>
                      <a:pt x="2151" y="194"/>
                    </a:lnTo>
                    <a:lnTo>
                      <a:pt x="2009" y="275"/>
                    </a:lnTo>
                    <a:lnTo>
                      <a:pt x="2006" y="269"/>
                    </a:lnTo>
                    <a:lnTo>
                      <a:pt x="2003" y="263"/>
                    </a:lnTo>
                    <a:lnTo>
                      <a:pt x="1997" y="252"/>
                    </a:lnTo>
                    <a:lnTo>
                      <a:pt x="1990" y="241"/>
                    </a:lnTo>
                    <a:lnTo>
                      <a:pt x="1983" y="231"/>
                    </a:lnTo>
                    <a:lnTo>
                      <a:pt x="1975" y="221"/>
                    </a:lnTo>
                    <a:lnTo>
                      <a:pt x="1967" y="212"/>
                    </a:lnTo>
                    <a:lnTo>
                      <a:pt x="1962" y="208"/>
                    </a:lnTo>
                    <a:lnTo>
                      <a:pt x="1958" y="204"/>
                    </a:lnTo>
                    <a:lnTo>
                      <a:pt x="1953" y="200"/>
                    </a:lnTo>
                    <a:lnTo>
                      <a:pt x="1948" y="196"/>
                    </a:lnTo>
                    <a:lnTo>
                      <a:pt x="1943" y="193"/>
                    </a:lnTo>
                    <a:lnTo>
                      <a:pt x="1938" y="189"/>
                    </a:lnTo>
                    <a:lnTo>
                      <a:pt x="1933" y="185"/>
                    </a:lnTo>
                    <a:lnTo>
                      <a:pt x="1926" y="182"/>
                    </a:lnTo>
                    <a:lnTo>
                      <a:pt x="1921" y="180"/>
                    </a:lnTo>
                    <a:lnTo>
                      <a:pt x="1915" y="177"/>
                    </a:lnTo>
                    <a:lnTo>
                      <a:pt x="1902" y="173"/>
                    </a:lnTo>
                    <a:lnTo>
                      <a:pt x="1889" y="169"/>
                    </a:lnTo>
                    <a:lnTo>
                      <a:pt x="1875" y="167"/>
                    </a:lnTo>
                    <a:lnTo>
                      <a:pt x="1868" y="166"/>
                    </a:lnTo>
                    <a:lnTo>
                      <a:pt x="1860" y="165"/>
                    </a:lnTo>
                    <a:lnTo>
                      <a:pt x="1845" y="165"/>
                    </a:lnTo>
                    <a:lnTo>
                      <a:pt x="1832" y="165"/>
                    </a:lnTo>
                    <a:lnTo>
                      <a:pt x="1820" y="166"/>
                    </a:lnTo>
                    <a:lnTo>
                      <a:pt x="1807" y="168"/>
                    </a:lnTo>
                    <a:lnTo>
                      <a:pt x="1796" y="171"/>
                    </a:lnTo>
                    <a:lnTo>
                      <a:pt x="1786" y="175"/>
                    </a:lnTo>
                    <a:lnTo>
                      <a:pt x="1777" y="179"/>
                    </a:lnTo>
                    <a:lnTo>
                      <a:pt x="1769" y="184"/>
                    </a:lnTo>
                    <a:lnTo>
                      <a:pt x="1765" y="186"/>
                    </a:lnTo>
                    <a:lnTo>
                      <a:pt x="1761" y="190"/>
                    </a:lnTo>
                    <a:lnTo>
                      <a:pt x="1754" y="196"/>
                    </a:lnTo>
                    <a:lnTo>
                      <a:pt x="1748" y="203"/>
                    </a:lnTo>
                    <a:lnTo>
                      <a:pt x="1743" y="210"/>
                    </a:lnTo>
                    <a:lnTo>
                      <a:pt x="1739" y="217"/>
                    </a:lnTo>
                    <a:lnTo>
                      <a:pt x="1736" y="225"/>
                    </a:lnTo>
                    <a:lnTo>
                      <a:pt x="1734" y="233"/>
                    </a:lnTo>
                    <a:lnTo>
                      <a:pt x="1733" y="238"/>
                    </a:lnTo>
                    <a:lnTo>
                      <a:pt x="1732" y="242"/>
                    </a:lnTo>
                    <a:lnTo>
                      <a:pt x="1732" y="251"/>
                    </a:lnTo>
                    <a:lnTo>
                      <a:pt x="1732" y="260"/>
                    </a:lnTo>
                    <a:lnTo>
                      <a:pt x="1733" y="269"/>
                    </a:lnTo>
                    <a:lnTo>
                      <a:pt x="1734" y="274"/>
                    </a:lnTo>
                    <a:lnTo>
                      <a:pt x="1736" y="278"/>
                    </a:lnTo>
                    <a:lnTo>
                      <a:pt x="1739" y="286"/>
                    </a:lnTo>
                    <a:lnTo>
                      <a:pt x="1741" y="290"/>
                    </a:lnTo>
                    <a:lnTo>
                      <a:pt x="1743" y="294"/>
                    </a:lnTo>
                    <a:lnTo>
                      <a:pt x="1749" y="301"/>
                    </a:lnTo>
                    <a:lnTo>
                      <a:pt x="1752" y="305"/>
                    </a:lnTo>
                    <a:lnTo>
                      <a:pt x="1756" y="310"/>
                    </a:lnTo>
                    <a:lnTo>
                      <a:pt x="1760" y="313"/>
                    </a:lnTo>
                    <a:lnTo>
                      <a:pt x="1764" y="317"/>
                    </a:lnTo>
                    <a:lnTo>
                      <a:pt x="1774" y="323"/>
                    </a:lnTo>
                    <a:lnTo>
                      <a:pt x="1786" y="330"/>
                    </a:lnTo>
                    <a:lnTo>
                      <a:pt x="1799" y="337"/>
                    </a:lnTo>
                    <a:lnTo>
                      <a:pt x="1815" y="344"/>
                    </a:lnTo>
                    <a:lnTo>
                      <a:pt x="1832" y="350"/>
                    </a:lnTo>
                    <a:lnTo>
                      <a:pt x="1851" y="357"/>
                    </a:lnTo>
                    <a:lnTo>
                      <a:pt x="1895" y="371"/>
                    </a:lnTo>
                    <a:lnTo>
                      <a:pt x="1946" y="388"/>
                    </a:lnTo>
                    <a:lnTo>
                      <a:pt x="1972" y="396"/>
                    </a:lnTo>
                    <a:lnTo>
                      <a:pt x="1996" y="406"/>
                    </a:lnTo>
                    <a:lnTo>
                      <a:pt x="2008" y="411"/>
                    </a:lnTo>
                    <a:lnTo>
                      <a:pt x="2020" y="416"/>
                    </a:lnTo>
                    <a:lnTo>
                      <a:pt x="2043" y="428"/>
                    </a:lnTo>
                    <a:lnTo>
                      <a:pt x="2066" y="440"/>
                    </a:lnTo>
                    <a:lnTo>
                      <a:pt x="2077" y="447"/>
                    </a:lnTo>
                    <a:lnTo>
                      <a:pt x="2087" y="454"/>
                    </a:lnTo>
                    <a:lnTo>
                      <a:pt x="2097" y="461"/>
                    </a:lnTo>
                    <a:lnTo>
                      <a:pt x="2106" y="469"/>
                    </a:lnTo>
                    <a:lnTo>
                      <a:pt x="2115" y="477"/>
                    </a:lnTo>
                    <a:lnTo>
                      <a:pt x="2123" y="486"/>
                    </a:lnTo>
                    <a:lnTo>
                      <a:pt x="2131" y="495"/>
                    </a:lnTo>
                    <a:lnTo>
                      <a:pt x="2135" y="500"/>
                    </a:lnTo>
                    <a:lnTo>
                      <a:pt x="2138" y="505"/>
                    </a:lnTo>
                    <a:lnTo>
                      <a:pt x="2145" y="515"/>
                    </a:lnTo>
                    <a:lnTo>
                      <a:pt x="2151" y="526"/>
                    </a:lnTo>
                    <a:lnTo>
                      <a:pt x="2157" y="537"/>
                    </a:lnTo>
                    <a:lnTo>
                      <a:pt x="2161" y="550"/>
                    </a:lnTo>
                    <a:lnTo>
                      <a:pt x="2167" y="562"/>
                    </a:lnTo>
                    <a:lnTo>
                      <a:pt x="2170" y="576"/>
                    </a:lnTo>
                    <a:lnTo>
                      <a:pt x="2173" y="589"/>
                    </a:lnTo>
                    <a:lnTo>
                      <a:pt x="2175" y="604"/>
                    </a:lnTo>
                    <a:lnTo>
                      <a:pt x="2176" y="619"/>
                    </a:lnTo>
                    <a:lnTo>
                      <a:pt x="2177" y="635"/>
                    </a:lnTo>
                    <a:lnTo>
                      <a:pt x="2176" y="650"/>
                    </a:lnTo>
                    <a:lnTo>
                      <a:pt x="2175" y="665"/>
                    </a:lnTo>
                    <a:lnTo>
                      <a:pt x="2173" y="679"/>
                    </a:lnTo>
                    <a:lnTo>
                      <a:pt x="2171" y="693"/>
                    </a:lnTo>
                    <a:lnTo>
                      <a:pt x="2168" y="706"/>
                    </a:lnTo>
                    <a:lnTo>
                      <a:pt x="2164" y="719"/>
                    </a:lnTo>
                    <a:lnTo>
                      <a:pt x="2158" y="732"/>
                    </a:lnTo>
                    <a:lnTo>
                      <a:pt x="2153" y="744"/>
                    </a:lnTo>
                    <a:lnTo>
                      <a:pt x="2147" y="755"/>
                    </a:lnTo>
                    <a:lnTo>
                      <a:pt x="2140" y="766"/>
                    </a:lnTo>
                    <a:lnTo>
                      <a:pt x="2133" y="778"/>
                    </a:lnTo>
                    <a:lnTo>
                      <a:pt x="2126" y="789"/>
                    </a:lnTo>
                    <a:lnTo>
                      <a:pt x="2117" y="799"/>
                    </a:lnTo>
                    <a:lnTo>
                      <a:pt x="2113" y="803"/>
                    </a:lnTo>
                    <a:lnTo>
                      <a:pt x="2108" y="808"/>
                    </a:lnTo>
                    <a:lnTo>
                      <a:pt x="2099" y="817"/>
                    </a:lnTo>
                    <a:lnTo>
                      <a:pt x="2089" y="826"/>
                    </a:lnTo>
                    <a:lnTo>
                      <a:pt x="2078" y="834"/>
                    </a:lnTo>
                    <a:lnTo>
                      <a:pt x="2067" y="841"/>
                    </a:lnTo>
                    <a:lnTo>
                      <a:pt x="2056" y="848"/>
                    </a:lnTo>
                    <a:lnTo>
                      <a:pt x="2043" y="855"/>
                    </a:lnTo>
                    <a:lnTo>
                      <a:pt x="2030" y="861"/>
                    </a:lnTo>
                    <a:lnTo>
                      <a:pt x="2017" y="867"/>
                    </a:lnTo>
                    <a:lnTo>
                      <a:pt x="2004" y="872"/>
                    </a:lnTo>
                    <a:lnTo>
                      <a:pt x="1990" y="876"/>
                    </a:lnTo>
                    <a:lnTo>
                      <a:pt x="1976" y="881"/>
                    </a:lnTo>
                    <a:lnTo>
                      <a:pt x="1961" y="884"/>
                    </a:lnTo>
                    <a:lnTo>
                      <a:pt x="1946" y="887"/>
                    </a:lnTo>
                    <a:lnTo>
                      <a:pt x="1931" y="890"/>
                    </a:lnTo>
                    <a:lnTo>
                      <a:pt x="1914" y="893"/>
                    </a:lnTo>
                    <a:lnTo>
                      <a:pt x="1898" y="894"/>
                    </a:lnTo>
                    <a:lnTo>
                      <a:pt x="1881" y="895"/>
                    </a:lnTo>
                    <a:lnTo>
                      <a:pt x="1864" y="895"/>
                    </a:lnTo>
                    <a:close/>
                    <a:moveTo>
                      <a:pt x="488" y="17"/>
                    </a:moveTo>
                    <a:lnTo>
                      <a:pt x="657" y="17"/>
                    </a:lnTo>
                    <a:lnTo>
                      <a:pt x="657" y="447"/>
                    </a:lnTo>
                    <a:lnTo>
                      <a:pt x="657" y="877"/>
                    </a:lnTo>
                    <a:lnTo>
                      <a:pt x="488" y="877"/>
                    </a:lnTo>
                    <a:lnTo>
                      <a:pt x="488" y="521"/>
                    </a:lnTo>
                    <a:lnTo>
                      <a:pt x="170" y="521"/>
                    </a:lnTo>
                    <a:lnTo>
                      <a:pt x="170" y="877"/>
                    </a:lnTo>
                    <a:lnTo>
                      <a:pt x="0" y="877"/>
                    </a:lnTo>
                    <a:lnTo>
                      <a:pt x="0" y="447"/>
                    </a:lnTo>
                    <a:lnTo>
                      <a:pt x="0" y="17"/>
                    </a:lnTo>
                    <a:lnTo>
                      <a:pt x="170" y="17"/>
                    </a:lnTo>
                    <a:lnTo>
                      <a:pt x="170" y="359"/>
                    </a:lnTo>
                    <a:lnTo>
                      <a:pt x="488" y="359"/>
                    </a:lnTo>
                    <a:lnTo>
                      <a:pt x="488" y="17"/>
                    </a:lnTo>
                    <a:close/>
                    <a:moveTo>
                      <a:pt x="1117" y="895"/>
                    </a:moveTo>
                    <a:lnTo>
                      <a:pt x="1098" y="895"/>
                    </a:lnTo>
                    <a:lnTo>
                      <a:pt x="1081" y="894"/>
                    </a:lnTo>
                    <a:lnTo>
                      <a:pt x="1064" y="891"/>
                    </a:lnTo>
                    <a:lnTo>
                      <a:pt x="1048" y="889"/>
                    </a:lnTo>
                    <a:lnTo>
                      <a:pt x="1040" y="888"/>
                    </a:lnTo>
                    <a:lnTo>
                      <a:pt x="1032" y="886"/>
                    </a:lnTo>
                    <a:lnTo>
                      <a:pt x="1016" y="883"/>
                    </a:lnTo>
                    <a:lnTo>
                      <a:pt x="1001" y="879"/>
                    </a:lnTo>
                    <a:lnTo>
                      <a:pt x="985" y="874"/>
                    </a:lnTo>
                    <a:lnTo>
                      <a:pt x="971" y="868"/>
                    </a:lnTo>
                    <a:lnTo>
                      <a:pt x="963" y="866"/>
                    </a:lnTo>
                    <a:lnTo>
                      <a:pt x="956" y="863"/>
                    </a:lnTo>
                    <a:lnTo>
                      <a:pt x="943" y="856"/>
                    </a:lnTo>
                    <a:lnTo>
                      <a:pt x="930" y="849"/>
                    </a:lnTo>
                    <a:lnTo>
                      <a:pt x="917" y="841"/>
                    </a:lnTo>
                    <a:lnTo>
                      <a:pt x="905" y="833"/>
                    </a:lnTo>
                    <a:lnTo>
                      <a:pt x="893" y="824"/>
                    </a:lnTo>
                    <a:lnTo>
                      <a:pt x="882" y="815"/>
                    </a:lnTo>
                    <a:lnTo>
                      <a:pt x="871" y="805"/>
                    </a:lnTo>
                    <a:lnTo>
                      <a:pt x="860" y="795"/>
                    </a:lnTo>
                    <a:lnTo>
                      <a:pt x="851" y="784"/>
                    </a:lnTo>
                    <a:lnTo>
                      <a:pt x="842" y="772"/>
                    </a:lnTo>
                    <a:lnTo>
                      <a:pt x="834" y="760"/>
                    </a:lnTo>
                    <a:lnTo>
                      <a:pt x="830" y="754"/>
                    </a:lnTo>
                    <a:lnTo>
                      <a:pt x="826" y="747"/>
                    </a:lnTo>
                    <a:lnTo>
                      <a:pt x="819" y="734"/>
                    </a:lnTo>
                    <a:lnTo>
                      <a:pt x="813" y="721"/>
                    </a:lnTo>
                    <a:lnTo>
                      <a:pt x="807" y="707"/>
                    </a:lnTo>
                    <a:lnTo>
                      <a:pt x="802" y="693"/>
                    </a:lnTo>
                    <a:lnTo>
                      <a:pt x="798" y="678"/>
                    </a:lnTo>
                    <a:lnTo>
                      <a:pt x="795" y="663"/>
                    </a:lnTo>
                    <a:lnTo>
                      <a:pt x="792" y="646"/>
                    </a:lnTo>
                    <a:lnTo>
                      <a:pt x="790" y="630"/>
                    </a:lnTo>
                    <a:lnTo>
                      <a:pt x="789" y="613"/>
                    </a:lnTo>
                    <a:lnTo>
                      <a:pt x="788" y="596"/>
                    </a:lnTo>
                    <a:lnTo>
                      <a:pt x="788" y="17"/>
                    </a:lnTo>
                    <a:lnTo>
                      <a:pt x="956" y="17"/>
                    </a:lnTo>
                    <a:lnTo>
                      <a:pt x="956" y="583"/>
                    </a:lnTo>
                    <a:lnTo>
                      <a:pt x="957" y="598"/>
                    </a:lnTo>
                    <a:lnTo>
                      <a:pt x="958" y="613"/>
                    </a:lnTo>
                    <a:lnTo>
                      <a:pt x="959" y="620"/>
                    </a:lnTo>
                    <a:lnTo>
                      <a:pt x="961" y="627"/>
                    </a:lnTo>
                    <a:lnTo>
                      <a:pt x="965" y="640"/>
                    </a:lnTo>
                    <a:lnTo>
                      <a:pt x="970" y="653"/>
                    </a:lnTo>
                    <a:lnTo>
                      <a:pt x="976" y="666"/>
                    </a:lnTo>
                    <a:lnTo>
                      <a:pt x="980" y="672"/>
                    </a:lnTo>
                    <a:lnTo>
                      <a:pt x="984" y="677"/>
                    </a:lnTo>
                    <a:lnTo>
                      <a:pt x="993" y="687"/>
                    </a:lnTo>
                    <a:lnTo>
                      <a:pt x="998" y="692"/>
                    </a:lnTo>
                    <a:lnTo>
                      <a:pt x="1004" y="697"/>
                    </a:lnTo>
                    <a:lnTo>
                      <a:pt x="1009" y="701"/>
                    </a:lnTo>
                    <a:lnTo>
                      <a:pt x="1015" y="705"/>
                    </a:lnTo>
                    <a:lnTo>
                      <a:pt x="1021" y="708"/>
                    </a:lnTo>
                    <a:lnTo>
                      <a:pt x="1028" y="712"/>
                    </a:lnTo>
                    <a:lnTo>
                      <a:pt x="1032" y="713"/>
                    </a:lnTo>
                    <a:lnTo>
                      <a:pt x="1035" y="715"/>
                    </a:lnTo>
                    <a:lnTo>
                      <a:pt x="1042" y="718"/>
                    </a:lnTo>
                    <a:lnTo>
                      <a:pt x="1058" y="722"/>
                    </a:lnTo>
                    <a:lnTo>
                      <a:pt x="1076" y="726"/>
                    </a:lnTo>
                    <a:lnTo>
                      <a:pt x="1085" y="727"/>
                    </a:lnTo>
                    <a:lnTo>
                      <a:pt x="1095" y="728"/>
                    </a:lnTo>
                    <a:lnTo>
                      <a:pt x="1106" y="729"/>
                    </a:lnTo>
                    <a:lnTo>
                      <a:pt x="1117" y="729"/>
                    </a:lnTo>
                    <a:lnTo>
                      <a:pt x="1127" y="729"/>
                    </a:lnTo>
                    <a:lnTo>
                      <a:pt x="1137" y="728"/>
                    </a:lnTo>
                    <a:lnTo>
                      <a:pt x="1156" y="726"/>
                    </a:lnTo>
                    <a:lnTo>
                      <a:pt x="1165" y="724"/>
                    </a:lnTo>
                    <a:lnTo>
                      <a:pt x="1174" y="722"/>
                    </a:lnTo>
                    <a:lnTo>
                      <a:pt x="1182" y="720"/>
                    </a:lnTo>
                    <a:lnTo>
                      <a:pt x="1190" y="718"/>
                    </a:lnTo>
                    <a:lnTo>
                      <a:pt x="1197" y="715"/>
                    </a:lnTo>
                    <a:lnTo>
                      <a:pt x="1204" y="712"/>
                    </a:lnTo>
                    <a:lnTo>
                      <a:pt x="1211" y="708"/>
                    </a:lnTo>
                    <a:lnTo>
                      <a:pt x="1217" y="705"/>
                    </a:lnTo>
                    <a:lnTo>
                      <a:pt x="1224" y="701"/>
                    </a:lnTo>
                    <a:lnTo>
                      <a:pt x="1229" y="697"/>
                    </a:lnTo>
                    <a:lnTo>
                      <a:pt x="1240" y="687"/>
                    </a:lnTo>
                    <a:lnTo>
                      <a:pt x="1244" y="682"/>
                    </a:lnTo>
                    <a:lnTo>
                      <a:pt x="1248" y="677"/>
                    </a:lnTo>
                    <a:lnTo>
                      <a:pt x="1252" y="672"/>
                    </a:lnTo>
                    <a:lnTo>
                      <a:pt x="1256" y="666"/>
                    </a:lnTo>
                    <a:lnTo>
                      <a:pt x="1262" y="653"/>
                    </a:lnTo>
                    <a:lnTo>
                      <a:pt x="1265" y="647"/>
                    </a:lnTo>
                    <a:lnTo>
                      <a:pt x="1267" y="640"/>
                    </a:lnTo>
                    <a:lnTo>
                      <a:pt x="1269" y="634"/>
                    </a:lnTo>
                    <a:lnTo>
                      <a:pt x="1271" y="627"/>
                    </a:lnTo>
                    <a:lnTo>
                      <a:pt x="1274" y="613"/>
                    </a:lnTo>
                    <a:lnTo>
                      <a:pt x="1275" y="606"/>
                    </a:lnTo>
                    <a:lnTo>
                      <a:pt x="1275" y="598"/>
                    </a:lnTo>
                    <a:lnTo>
                      <a:pt x="1276" y="583"/>
                    </a:lnTo>
                    <a:lnTo>
                      <a:pt x="1276" y="17"/>
                    </a:lnTo>
                    <a:lnTo>
                      <a:pt x="1445" y="17"/>
                    </a:lnTo>
                    <a:lnTo>
                      <a:pt x="1445" y="596"/>
                    </a:lnTo>
                    <a:lnTo>
                      <a:pt x="1445" y="613"/>
                    </a:lnTo>
                    <a:lnTo>
                      <a:pt x="1443" y="630"/>
                    </a:lnTo>
                    <a:lnTo>
                      <a:pt x="1441" y="646"/>
                    </a:lnTo>
                    <a:lnTo>
                      <a:pt x="1439" y="663"/>
                    </a:lnTo>
                    <a:lnTo>
                      <a:pt x="1435" y="678"/>
                    </a:lnTo>
                    <a:lnTo>
                      <a:pt x="1431" y="693"/>
                    </a:lnTo>
                    <a:lnTo>
                      <a:pt x="1426" y="707"/>
                    </a:lnTo>
                    <a:lnTo>
                      <a:pt x="1420" y="721"/>
                    </a:lnTo>
                    <a:lnTo>
                      <a:pt x="1414" y="734"/>
                    </a:lnTo>
                    <a:lnTo>
                      <a:pt x="1407" y="747"/>
                    </a:lnTo>
                    <a:lnTo>
                      <a:pt x="1399" y="760"/>
                    </a:lnTo>
                    <a:lnTo>
                      <a:pt x="1391" y="772"/>
                    </a:lnTo>
                    <a:lnTo>
                      <a:pt x="1387" y="778"/>
                    </a:lnTo>
                    <a:lnTo>
                      <a:pt x="1382" y="784"/>
                    </a:lnTo>
                    <a:lnTo>
                      <a:pt x="1373" y="795"/>
                    </a:lnTo>
                    <a:lnTo>
                      <a:pt x="1363" y="805"/>
                    </a:lnTo>
                    <a:lnTo>
                      <a:pt x="1357" y="810"/>
                    </a:lnTo>
                    <a:lnTo>
                      <a:pt x="1352" y="815"/>
                    </a:lnTo>
                    <a:lnTo>
                      <a:pt x="1341" y="824"/>
                    </a:lnTo>
                    <a:lnTo>
                      <a:pt x="1328" y="833"/>
                    </a:lnTo>
                    <a:lnTo>
                      <a:pt x="1316" y="841"/>
                    </a:lnTo>
                    <a:lnTo>
                      <a:pt x="1303" y="849"/>
                    </a:lnTo>
                    <a:lnTo>
                      <a:pt x="1290" y="856"/>
                    </a:lnTo>
                    <a:lnTo>
                      <a:pt x="1276" y="863"/>
                    </a:lnTo>
                    <a:lnTo>
                      <a:pt x="1262" y="868"/>
                    </a:lnTo>
                    <a:lnTo>
                      <a:pt x="1248" y="874"/>
                    </a:lnTo>
                    <a:lnTo>
                      <a:pt x="1233" y="879"/>
                    </a:lnTo>
                    <a:lnTo>
                      <a:pt x="1216" y="883"/>
                    </a:lnTo>
                    <a:lnTo>
                      <a:pt x="1201" y="886"/>
                    </a:lnTo>
                    <a:lnTo>
                      <a:pt x="1184" y="889"/>
                    </a:lnTo>
                    <a:lnTo>
                      <a:pt x="1168" y="891"/>
                    </a:lnTo>
                    <a:lnTo>
                      <a:pt x="1151" y="894"/>
                    </a:lnTo>
                    <a:lnTo>
                      <a:pt x="1134" y="895"/>
                    </a:lnTo>
                    <a:lnTo>
                      <a:pt x="1117" y="8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 dirty="0"/>
              </a:p>
            </p:txBody>
          </p:sp>
          <p:sp>
            <p:nvSpPr>
              <p:cNvPr id="20" name="Freeform 8"/>
              <p:cNvSpPr>
                <a:spLocks/>
              </p:cNvSpPr>
              <p:nvPr userDrawn="1"/>
            </p:nvSpPr>
            <p:spPr bwMode="auto">
              <a:xfrm>
                <a:off x="5610225" y="468313"/>
                <a:ext cx="350837" cy="260350"/>
              </a:xfrm>
              <a:custGeom>
                <a:avLst/>
                <a:gdLst>
                  <a:gd name="T0" fmla="*/ 168 w 661"/>
                  <a:gd name="T1" fmla="*/ 3 h 493"/>
                  <a:gd name="T2" fmla="*/ 186 w 661"/>
                  <a:gd name="T3" fmla="*/ 13 h 493"/>
                  <a:gd name="T4" fmla="*/ 205 w 661"/>
                  <a:gd name="T5" fmla="*/ 25 h 493"/>
                  <a:gd name="T6" fmla="*/ 227 w 661"/>
                  <a:gd name="T7" fmla="*/ 42 h 493"/>
                  <a:gd name="T8" fmla="*/ 242 w 661"/>
                  <a:gd name="T9" fmla="*/ 56 h 493"/>
                  <a:gd name="T10" fmla="*/ 254 w 661"/>
                  <a:gd name="T11" fmla="*/ 67 h 493"/>
                  <a:gd name="T12" fmla="*/ 270 w 661"/>
                  <a:gd name="T13" fmla="*/ 87 h 493"/>
                  <a:gd name="T14" fmla="*/ 286 w 661"/>
                  <a:gd name="T15" fmla="*/ 109 h 493"/>
                  <a:gd name="T16" fmla="*/ 313 w 661"/>
                  <a:gd name="T17" fmla="*/ 148 h 493"/>
                  <a:gd name="T18" fmla="*/ 344 w 661"/>
                  <a:gd name="T19" fmla="*/ 136 h 493"/>
                  <a:gd name="T20" fmla="*/ 472 w 661"/>
                  <a:gd name="T21" fmla="*/ 26 h 493"/>
                  <a:gd name="T22" fmla="*/ 486 w 661"/>
                  <a:gd name="T23" fmla="*/ 44 h 493"/>
                  <a:gd name="T24" fmla="*/ 505 w 661"/>
                  <a:gd name="T25" fmla="*/ 67 h 493"/>
                  <a:gd name="T26" fmla="*/ 524 w 661"/>
                  <a:gd name="T27" fmla="*/ 84 h 493"/>
                  <a:gd name="T28" fmla="*/ 537 w 661"/>
                  <a:gd name="T29" fmla="*/ 93 h 493"/>
                  <a:gd name="T30" fmla="*/ 562 w 661"/>
                  <a:gd name="T31" fmla="*/ 107 h 493"/>
                  <a:gd name="T32" fmla="*/ 584 w 661"/>
                  <a:gd name="T33" fmla="*/ 116 h 493"/>
                  <a:gd name="T34" fmla="*/ 604 w 661"/>
                  <a:gd name="T35" fmla="*/ 120 h 493"/>
                  <a:gd name="T36" fmla="*/ 618 w 661"/>
                  <a:gd name="T37" fmla="*/ 121 h 493"/>
                  <a:gd name="T38" fmla="*/ 626 w 661"/>
                  <a:gd name="T39" fmla="*/ 121 h 493"/>
                  <a:gd name="T40" fmla="*/ 482 w 661"/>
                  <a:gd name="T41" fmla="*/ 248 h 493"/>
                  <a:gd name="T42" fmla="*/ 507 w 661"/>
                  <a:gd name="T43" fmla="*/ 248 h 493"/>
                  <a:gd name="T44" fmla="*/ 539 w 661"/>
                  <a:gd name="T45" fmla="*/ 249 h 493"/>
                  <a:gd name="T46" fmla="*/ 564 w 661"/>
                  <a:gd name="T47" fmla="*/ 251 h 493"/>
                  <a:gd name="T48" fmla="*/ 590 w 661"/>
                  <a:gd name="T49" fmla="*/ 256 h 493"/>
                  <a:gd name="T50" fmla="*/ 619 w 661"/>
                  <a:gd name="T51" fmla="*/ 264 h 493"/>
                  <a:gd name="T52" fmla="*/ 647 w 661"/>
                  <a:gd name="T53" fmla="*/ 277 h 493"/>
                  <a:gd name="T54" fmla="*/ 661 w 661"/>
                  <a:gd name="T55" fmla="*/ 285 h 493"/>
                  <a:gd name="T56" fmla="*/ 501 w 661"/>
                  <a:gd name="T57" fmla="*/ 420 h 493"/>
                  <a:gd name="T58" fmla="*/ 471 w 661"/>
                  <a:gd name="T59" fmla="*/ 404 h 493"/>
                  <a:gd name="T60" fmla="*/ 456 w 661"/>
                  <a:gd name="T61" fmla="*/ 397 h 493"/>
                  <a:gd name="T62" fmla="*/ 434 w 661"/>
                  <a:gd name="T63" fmla="*/ 390 h 493"/>
                  <a:gd name="T64" fmla="*/ 413 w 661"/>
                  <a:gd name="T65" fmla="*/ 385 h 493"/>
                  <a:gd name="T66" fmla="*/ 386 w 661"/>
                  <a:gd name="T67" fmla="*/ 381 h 493"/>
                  <a:gd name="T68" fmla="*/ 361 w 661"/>
                  <a:gd name="T69" fmla="*/ 380 h 493"/>
                  <a:gd name="T70" fmla="*/ 327 w 661"/>
                  <a:gd name="T71" fmla="*/ 381 h 493"/>
                  <a:gd name="T72" fmla="*/ 254 w 661"/>
                  <a:gd name="T73" fmla="*/ 434 h 493"/>
                  <a:gd name="T74" fmla="*/ 185 w 661"/>
                  <a:gd name="T75" fmla="*/ 489 h 493"/>
                  <a:gd name="T76" fmla="*/ 175 w 661"/>
                  <a:gd name="T77" fmla="*/ 491 h 493"/>
                  <a:gd name="T78" fmla="*/ 158 w 661"/>
                  <a:gd name="T79" fmla="*/ 493 h 493"/>
                  <a:gd name="T80" fmla="*/ 136 w 661"/>
                  <a:gd name="T81" fmla="*/ 492 h 493"/>
                  <a:gd name="T82" fmla="*/ 116 w 661"/>
                  <a:gd name="T83" fmla="*/ 487 h 493"/>
                  <a:gd name="T84" fmla="*/ 95 w 661"/>
                  <a:gd name="T85" fmla="*/ 479 h 493"/>
                  <a:gd name="T86" fmla="*/ 80 w 661"/>
                  <a:gd name="T87" fmla="*/ 471 h 493"/>
                  <a:gd name="T88" fmla="*/ 65 w 661"/>
                  <a:gd name="T89" fmla="*/ 459 h 493"/>
                  <a:gd name="T90" fmla="*/ 50 w 661"/>
                  <a:gd name="T91" fmla="*/ 446 h 493"/>
                  <a:gd name="T92" fmla="*/ 34 w 661"/>
                  <a:gd name="T93" fmla="*/ 430 h 493"/>
                  <a:gd name="T94" fmla="*/ 90 w 661"/>
                  <a:gd name="T95" fmla="*/ 351 h 493"/>
                  <a:gd name="T96" fmla="*/ 163 w 661"/>
                  <a:gd name="T97" fmla="*/ 290 h 493"/>
                  <a:gd name="T98" fmla="*/ 155 w 661"/>
                  <a:gd name="T99" fmla="*/ 281 h 493"/>
                  <a:gd name="T100" fmla="*/ 131 w 661"/>
                  <a:gd name="T101" fmla="*/ 247 h 493"/>
                  <a:gd name="T102" fmla="*/ 113 w 661"/>
                  <a:gd name="T103" fmla="*/ 224 h 493"/>
                  <a:gd name="T104" fmla="*/ 92 w 661"/>
                  <a:gd name="T105" fmla="*/ 201 h 493"/>
                  <a:gd name="T106" fmla="*/ 67 w 661"/>
                  <a:gd name="T107" fmla="*/ 178 h 493"/>
                  <a:gd name="T108" fmla="*/ 36 w 661"/>
                  <a:gd name="T109" fmla="*/ 155 h 493"/>
                  <a:gd name="T110" fmla="*/ 9 w 661"/>
                  <a:gd name="T111" fmla="*/ 140 h 493"/>
                  <a:gd name="T112" fmla="*/ 161 w 661"/>
                  <a:gd name="T113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61" h="493">
                    <a:moveTo>
                      <a:pt x="161" y="0"/>
                    </a:moveTo>
                    <a:lnTo>
                      <a:pt x="168" y="3"/>
                    </a:lnTo>
                    <a:lnTo>
                      <a:pt x="176" y="7"/>
                    </a:lnTo>
                    <a:lnTo>
                      <a:pt x="186" y="13"/>
                    </a:lnTo>
                    <a:lnTo>
                      <a:pt x="198" y="20"/>
                    </a:lnTo>
                    <a:lnTo>
                      <a:pt x="205" y="25"/>
                    </a:lnTo>
                    <a:lnTo>
                      <a:pt x="212" y="30"/>
                    </a:lnTo>
                    <a:lnTo>
                      <a:pt x="227" y="42"/>
                    </a:lnTo>
                    <a:lnTo>
                      <a:pt x="234" y="49"/>
                    </a:lnTo>
                    <a:lnTo>
                      <a:pt x="242" y="56"/>
                    </a:lnTo>
                    <a:lnTo>
                      <a:pt x="248" y="61"/>
                    </a:lnTo>
                    <a:lnTo>
                      <a:pt x="254" y="67"/>
                    </a:lnTo>
                    <a:lnTo>
                      <a:pt x="264" y="80"/>
                    </a:lnTo>
                    <a:lnTo>
                      <a:pt x="270" y="87"/>
                    </a:lnTo>
                    <a:lnTo>
                      <a:pt x="275" y="94"/>
                    </a:lnTo>
                    <a:lnTo>
                      <a:pt x="286" y="109"/>
                    </a:lnTo>
                    <a:lnTo>
                      <a:pt x="305" y="137"/>
                    </a:lnTo>
                    <a:lnTo>
                      <a:pt x="313" y="148"/>
                    </a:lnTo>
                    <a:lnTo>
                      <a:pt x="320" y="157"/>
                    </a:lnTo>
                    <a:lnTo>
                      <a:pt x="344" y="136"/>
                    </a:lnTo>
                    <a:lnTo>
                      <a:pt x="397" y="91"/>
                    </a:lnTo>
                    <a:lnTo>
                      <a:pt x="472" y="26"/>
                    </a:lnTo>
                    <a:lnTo>
                      <a:pt x="479" y="35"/>
                    </a:lnTo>
                    <a:lnTo>
                      <a:pt x="486" y="44"/>
                    </a:lnTo>
                    <a:lnTo>
                      <a:pt x="499" y="60"/>
                    </a:lnTo>
                    <a:lnTo>
                      <a:pt x="505" y="67"/>
                    </a:lnTo>
                    <a:lnTo>
                      <a:pt x="511" y="73"/>
                    </a:lnTo>
                    <a:lnTo>
                      <a:pt x="524" y="84"/>
                    </a:lnTo>
                    <a:lnTo>
                      <a:pt x="531" y="89"/>
                    </a:lnTo>
                    <a:lnTo>
                      <a:pt x="537" y="93"/>
                    </a:lnTo>
                    <a:lnTo>
                      <a:pt x="550" y="101"/>
                    </a:lnTo>
                    <a:lnTo>
                      <a:pt x="562" y="107"/>
                    </a:lnTo>
                    <a:lnTo>
                      <a:pt x="574" y="111"/>
                    </a:lnTo>
                    <a:lnTo>
                      <a:pt x="584" y="116"/>
                    </a:lnTo>
                    <a:lnTo>
                      <a:pt x="594" y="118"/>
                    </a:lnTo>
                    <a:lnTo>
                      <a:pt x="604" y="120"/>
                    </a:lnTo>
                    <a:lnTo>
                      <a:pt x="611" y="121"/>
                    </a:lnTo>
                    <a:lnTo>
                      <a:pt x="618" y="121"/>
                    </a:lnTo>
                    <a:lnTo>
                      <a:pt x="622" y="121"/>
                    </a:lnTo>
                    <a:lnTo>
                      <a:pt x="626" y="121"/>
                    </a:lnTo>
                    <a:lnTo>
                      <a:pt x="475" y="247"/>
                    </a:lnTo>
                    <a:lnTo>
                      <a:pt x="482" y="248"/>
                    </a:lnTo>
                    <a:lnTo>
                      <a:pt x="490" y="248"/>
                    </a:lnTo>
                    <a:lnTo>
                      <a:pt x="507" y="248"/>
                    </a:lnTo>
                    <a:lnTo>
                      <a:pt x="528" y="249"/>
                    </a:lnTo>
                    <a:lnTo>
                      <a:pt x="539" y="249"/>
                    </a:lnTo>
                    <a:lnTo>
                      <a:pt x="551" y="250"/>
                    </a:lnTo>
                    <a:lnTo>
                      <a:pt x="564" y="251"/>
                    </a:lnTo>
                    <a:lnTo>
                      <a:pt x="577" y="253"/>
                    </a:lnTo>
                    <a:lnTo>
                      <a:pt x="590" y="256"/>
                    </a:lnTo>
                    <a:lnTo>
                      <a:pt x="605" y="259"/>
                    </a:lnTo>
                    <a:lnTo>
                      <a:pt x="619" y="264"/>
                    </a:lnTo>
                    <a:lnTo>
                      <a:pt x="633" y="270"/>
                    </a:lnTo>
                    <a:lnTo>
                      <a:pt x="647" y="277"/>
                    </a:lnTo>
                    <a:lnTo>
                      <a:pt x="654" y="281"/>
                    </a:lnTo>
                    <a:lnTo>
                      <a:pt x="661" y="285"/>
                    </a:lnTo>
                    <a:lnTo>
                      <a:pt x="581" y="354"/>
                    </a:lnTo>
                    <a:lnTo>
                      <a:pt x="501" y="420"/>
                    </a:lnTo>
                    <a:lnTo>
                      <a:pt x="487" y="411"/>
                    </a:lnTo>
                    <a:lnTo>
                      <a:pt x="471" y="404"/>
                    </a:lnTo>
                    <a:lnTo>
                      <a:pt x="464" y="400"/>
                    </a:lnTo>
                    <a:lnTo>
                      <a:pt x="456" y="397"/>
                    </a:lnTo>
                    <a:lnTo>
                      <a:pt x="442" y="392"/>
                    </a:lnTo>
                    <a:lnTo>
                      <a:pt x="434" y="390"/>
                    </a:lnTo>
                    <a:lnTo>
                      <a:pt x="427" y="388"/>
                    </a:lnTo>
                    <a:lnTo>
                      <a:pt x="413" y="385"/>
                    </a:lnTo>
                    <a:lnTo>
                      <a:pt x="399" y="383"/>
                    </a:lnTo>
                    <a:lnTo>
                      <a:pt x="386" y="381"/>
                    </a:lnTo>
                    <a:lnTo>
                      <a:pt x="374" y="380"/>
                    </a:lnTo>
                    <a:lnTo>
                      <a:pt x="361" y="380"/>
                    </a:lnTo>
                    <a:lnTo>
                      <a:pt x="342" y="380"/>
                    </a:lnTo>
                    <a:lnTo>
                      <a:pt x="327" y="381"/>
                    </a:lnTo>
                    <a:lnTo>
                      <a:pt x="318" y="381"/>
                    </a:lnTo>
                    <a:lnTo>
                      <a:pt x="254" y="434"/>
                    </a:lnTo>
                    <a:lnTo>
                      <a:pt x="189" y="488"/>
                    </a:lnTo>
                    <a:lnTo>
                      <a:pt x="185" y="489"/>
                    </a:lnTo>
                    <a:lnTo>
                      <a:pt x="181" y="490"/>
                    </a:lnTo>
                    <a:lnTo>
                      <a:pt x="175" y="491"/>
                    </a:lnTo>
                    <a:lnTo>
                      <a:pt x="167" y="493"/>
                    </a:lnTo>
                    <a:lnTo>
                      <a:pt x="158" y="493"/>
                    </a:lnTo>
                    <a:lnTo>
                      <a:pt x="147" y="493"/>
                    </a:lnTo>
                    <a:lnTo>
                      <a:pt x="136" y="492"/>
                    </a:lnTo>
                    <a:lnTo>
                      <a:pt x="122" y="489"/>
                    </a:lnTo>
                    <a:lnTo>
                      <a:pt x="116" y="487"/>
                    </a:lnTo>
                    <a:lnTo>
                      <a:pt x="109" y="485"/>
                    </a:lnTo>
                    <a:lnTo>
                      <a:pt x="95" y="479"/>
                    </a:lnTo>
                    <a:lnTo>
                      <a:pt x="88" y="475"/>
                    </a:lnTo>
                    <a:lnTo>
                      <a:pt x="80" y="471"/>
                    </a:lnTo>
                    <a:lnTo>
                      <a:pt x="73" y="466"/>
                    </a:lnTo>
                    <a:lnTo>
                      <a:pt x="65" y="459"/>
                    </a:lnTo>
                    <a:lnTo>
                      <a:pt x="57" y="453"/>
                    </a:lnTo>
                    <a:lnTo>
                      <a:pt x="50" y="446"/>
                    </a:lnTo>
                    <a:lnTo>
                      <a:pt x="42" y="438"/>
                    </a:lnTo>
                    <a:lnTo>
                      <a:pt x="34" y="430"/>
                    </a:lnTo>
                    <a:lnTo>
                      <a:pt x="18" y="410"/>
                    </a:lnTo>
                    <a:lnTo>
                      <a:pt x="90" y="351"/>
                    </a:lnTo>
                    <a:lnTo>
                      <a:pt x="140" y="309"/>
                    </a:lnTo>
                    <a:lnTo>
                      <a:pt x="163" y="290"/>
                    </a:lnTo>
                    <a:lnTo>
                      <a:pt x="159" y="286"/>
                    </a:lnTo>
                    <a:lnTo>
                      <a:pt x="155" y="281"/>
                    </a:lnTo>
                    <a:lnTo>
                      <a:pt x="145" y="266"/>
                    </a:lnTo>
                    <a:lnTo>
                      <a:pt x="131" y="247"/>
                    </a:lnTo>
                    <a:lnTo>
                      <a:pt x="122" y="236"/>
                    </a:lnTo>
                    <a:lnTo>
                      <a:pt x="113" y="224"/>
                    </a:lnTo>
                    <a:lnTo>
                      <a:pt x="103" y="213"/>
                    </a:lnTo>
                    <a:lnTo>
                      <a:pt x="92" y="201"/>
                    </a:lnTo>
                    <a:lnTo>
                      <a:pt x="80" y="189"/>
                    </a:lnTo>
                    <a:lnTo>
                      <a:pt x="67" y="178"/>
                    </a:lnTo>
                    <a:lnTo>
                      <a:pt x="52" y="166"/>
                    </a:lnTo>
                    <a:lnTo>
                      <a:pt x="36" y="155"/>
                    </a:lnTo>
                    <a:lnTo>
                      <a:pt x="19" y="145"/>
                    </a:lnTo>
                    <a:lnTo>
                      <a:pt x="9" y="140"/>
                    </a:lnTo>
                    <a:lnTo>
                      <a:pt x="0" y="13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00A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 dirty="0"/>
              </a:p>
            </p:txBody>
          </p:sp>
        </p:grpSp>
      </p:grp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9791700" cy="2592308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6400" b="0" cap="all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Lisää otsikko napsauttamalla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9791700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</p:spTree>
    <p:extLst>
      <p:ext uri="{BB962C8B-B14F-4D97-AF65-F5344CB8AC3E}">
        <p14:creationId xmlns:p14="http://schemas.microsoft.com/office/powerpoint/2010/main" val="378750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00150" y="2205038"/>
            <a:ext cx="6336050" cy="36718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C9DD1-C1A2-49D1-B88F-A3269D5E1A81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AB6240-1CDB-48CA-B477-183CD07575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908720"/>
            <a:ext cx="6336704" cy="936104"/>
          </a:xfrm>
        </p:spPr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35563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00150" y="2205038"/>
            <a:ext cx="6336050" cy="36718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0E685-7356-4E08-9D14-403E6DC18F27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8D355F-F222-4487-9A10-526DF5BA6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908720"/>
            <a:ext cx="6336704" cy="936104"/>
          </a:xfrm>
        </p:spPr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98238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43E6D-5478-4315-8A5A-7B6FA6C0D92D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2637394"/>
            <a:ext cx="6335713" cy="13676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00149" y="2204815"/>
            <a:ext cx="6335713" cy="432059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193599" y="4077060"/>
            <a:ext cx="6342264" cy="43206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1200150" y="4509120"/>
            <a:ext cx="6335713" cy="1367700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r>
              <a:rPr lang="fi-FI" noProof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AFD094-FBF4-4DB9-8DCF-E2889F3DFC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908720"/>
            <a:ext cx="6336704" cy="936104"/>
          </a:xfrm>
        </p:spPr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91024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A2269-6C7E-4F4B-B84A-D4F746173F64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2637394"/>
            <a:ext cx="6335713" cy="13676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00149" y="2204815"/>
            <a:ext cx="6335713" cy="432059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193599" y="4077060"/>
            <a:ext cx="6342264" cy="43206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1200150" y="4509120"/>
            <a:ext cx="6335713" cy="1367700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r>
              <a:rPr lang="fi-FI" noProof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6C0AF9-D27E-4396-B05E-EF804C4B6D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908720"/>
            <a:ext cx="6336704" cy="936104"/>
          </a:xfrm>
        </p:spPr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17536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D9082-8022-435C-86DB-15F1E4870690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2637394"/>
            <a:ext cx="6335713" cy="13676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00149" y="2204815"/>
            <a:ext cx="6335713" cy="432059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193599" y="4077060"/>
            <a:ext cx="6342264" cy="43206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1200150" y="4509120"/>
            <a:ext cx="6335713" cy="1367700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r>
              <a:rPr lang="fi-FI" noProof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19A38C-95F0-4554-951B-18071ADC68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908720"/>
            <a:ext cx="6336704" cy="936104"/>
          </a:xfrm>
        </p:spPr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25109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8112125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  <p:sp>
        <p:nvSpPr>
          <p:cNvPr id="10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BCE84AF-5ECA-4EC1-90AC-E20605777608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996952"/>
            <a:ext cx="2303490" cy="287997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41A3DE-F857-49F7-868A-70746FA004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8288" y="2204864"/>
            <a:ext cx="2303562" cy="648072"/>
          </a:xfrm>
        </p:spPr>
        <p:txBody>
          <a:bodyPr/>
          <a:lstStyle>
            <a:lvl1pPr>
              <a:lnSpc>
                <a:spcPct val="100000"/>
              </a:lnSpc>
              <a:defRPr sz="2000" b="1" cap="none" spc="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 </a:t>
            </a:r>
          </a:p>
        </p:txBody>
      </p:sp>
    </p:spTree>
    <p:extLst>
      <p:ext uri="{BB962C8B-B14F-4D97-AF65-F5344CB8AC3E}">
        <p14:creationId xmlns:p14="http://schemas.microsoft.com/office/powerpoint/2010/main" val="253073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8112125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  <p:sp>
        <p:nvSpPr>
          <p:cNvPr id="10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8183CD1-151B-4DD3-9A4C-9004D38DCE3A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996952"/>
            <a:ext cx="2303490" cy="287997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6C80044-DA82-4C3E-93F3-CA6B25C10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8288" y="2204864"/>
            <a:ext cx="2303562" cy="648072"/>
          </a:xfrm>
        </p:spPr>
        <p:txBody>
          <a:bodyPr/>
          <a:lstStyle>
            <a:lvl1pPr>
              <a:lnSpc>
                <a:spcPct val="100000"/>
              </a:lnSpc>
              <a:defRPr sz="2000" b="1" cap="none" spc="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 </a:t>
            </a:r>
          </a:p>
        </p:txBody>
      </p:sp>
    </p:spTree>
    <p:extLst>
      <p:ext uri="{BB962C8B-B14F-4D97-AF65-F5344CB8AC3E}">
        <p14:creationId xmlns:p14="http://schemas.microsoft.com/office/powerpoint/2010/main" val="127762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8112125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  <p:sp>
        <p:nvSpPr>
          <p:cNvPr id="10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BB0CCEC-A923-4704-A4D0-AA0C7F16E963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996952"/>
            <a:ext cx="2303490" cy="287997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1F01E1A-7769-4449-951F-E0864A244F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8288" y="2204864"/>
            <a:ext cx="2303562" cy="648072"/>
          </a:xfrm>
        </p:spPr>
        <p:txBody>
          <a:bodyPr/>
          <a:lstStyle>
            <a:lvl1pPr>
              <a:lnSpc>
                <a:spcPct val="100000"/>
              </a:lnSpc>
              <a:defRPr sz="2000" b="1" cap="none" spc="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 </a:t>
            </a:r>
          </a:p>
        </p:txBody>
      </p:sp>
    </p:spTree>
    <p:extLst>
      <p:ext uri="{BB962C8B-B14F-4D97-AF65-F5344CB8AC3E}">
        <p14:creationId xmlns:p14="http://schemas.microsoft.com/office/powerpoint/2010/main" val="8576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E2C3-C327-4772-A61A-51A9D1A8905C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1200150" y="1124744"/>
            <a:ext cx="9791700" cy="47521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DBFF692-64D0-4175-B549-5E0DDFF0EA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764704"/>
            <a:ext cx="9073008" cy="276999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i-FI" sz="2000" b="1" cap="none" spc="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spcBef>
                <a:spcPts val="0"/>
              </a:spcBef>
              <a:buFont typeface="Arial" panose="020B0604020202020204" pitchFamily="34" charset="0"/>
            </a:pPr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39094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ABB40-0AFE-40F8-B734-53040204E1B4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2348847"/>
            <a:ext cx="9791700" cy="936130"/>
          </a:xfrm>
        </p:spPr>
        <p:txBody>
          <a:bodyPr/>
          <a:lstStyle>
            <a:lvl1pPr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 sz="1800"/>
            </a:lvl2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01737" y="2060807"/>
            <a:ext cx="9791701" cy="28800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193598" y="3356986"/>
            <a:ext cx="9799839" cy="28800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1200150" y="3645027"/>
            <a:ext cx="9793288" cy="936130"/>
          </a:xfrm>
        </p:spPr>
        <p:txBody>
          <a:bodyPr/>
          <a:lstStyle>
            <a:lvl1pPr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 sz="1800"/>
            </a:lvl2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193598" y="4653166"/>
            <a:ext cx="9799839" cy="28800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1200150" y="4941208"/>
            <a:ext cx="9793288" cy="936064"/>
          </a:xfrm>
        </p:spPr>
        <p:txBody>
          <a:bodyPr/>
          <a:lstStyle>
            <a:lvl1pPr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 sz="1800"/>
            </a:lvl2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166489F-BDB9-4202-A571-D776AA74D3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65526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A182922-13D2-49E5-A624-D1FDF4016B41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grpSp>
        <p:nvGrpSpPr>
          <p:cNvPr id="16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9401" y="-1588"/>
            <a:ext cx="4292599" cy="2422526"/>
            <a:chOff x="7899401" y="-1588"/>
            <a:chExt cx="4292599" cy="2422526"/>
          </a:xfrm>
        </p:grpSpPr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7899401" y="-1588"/>
              <a:ext cx="4292599" cy="2422526"/>
            </a:xfrm>
            <a:custGeom>
              <a:avLst/>
              <a:gdLst>
                <a:gd name="T0" fmla="*/ 8111 w 8111"/>
                <a:gd name="T1" fmla="*/ 1579 h 4577"/>
                <a:gd name="T2" fmla="*/ 7683 w 8111"/>
                <a:gd name="T3" fmla="*/ 1954 h 4577"/>
                <a:gd name="T4" fmla="*/ 7256 w 8111"/>
                <a:gd name="T5" fmla="*/ 2329 h 4577"/>
                <a:gd name="T6" fmla="*/ 6828 w 8111"/>
                <a:gd name="T7" fmla="*/ 2703 h 4577"/>
                <a:gd name="T8" fmla="*/ 6400 w 8111"/>
                <a:gd name="T9" fmla="*/ 3078 h 4577"/>
                <a:gd name="T10" fmla="*/ 5973 w 8111"/>
                <a:gd name="T11" fmla="*/ 3452 h 4577"/>
                <a:gd name="T12" fmla="*/ 5545 w 8111"/>
                <a:gd name="T13" fmla="*/ 3828 h 4577"/>
                <a:gd name="T14" fmla="*/ 5118 w 8111"/>
                <a:gd name="T15" fmla="*/ 4202 h 4577"/>
                <a:gd name="T16" fmla="*/ 4690 w 8111"/>
                <a:gd name="T17" fmla="*/ 4577 h 4577"/>
                <a:gd name="T18" fmla="*/ 4550 w 8111"/>
                <a:gd name="T19" fmla="*/ 4353 h 4577"/>
                <a:gd name="T20" fmla="*/ 4408 w 8111"/>
                <a:gd name="T21" fmla="*/ 4134 h 4577"/>
                <a:gd name="T22" fmla="*/ 4337 w 8111"/>
                <a:gd name="T23" fmla="*/ 4027 h 4577"/>
                <a:gd name="T24" fmla="*/ 4265 w 8111"/>
                <a:gd name="T25" fmla="*/ 3922 h 4577"/>
                <a:gd name="T26" fmla="*/ 4121 w 8111"/>
                <a:gd name="T27" fmla="*/ 3716 h 4577"/>
                <a:gd name="T28" fmla="*/ 3977 w 8111"/>
                <a:gd name="T29" fmla="*/ 3515 h 4577"/>
                <a:gd name="T30" fmla="*/ 3831 w 8111"/>
                <a:gd name="T31" fmla="*/ 3320 h 4577"/>
                <a:gd name="T32" fmla="*/ 3684 w 8111"/>
                <a:gd name="T33" fmla="*/ 3131 h 4577"/>
                <a:gd name="T34" fmla="*/ 3612 w 8111"/>
                <a:gd name="T35" fmla="*/ 3039 h 4577"/>
                <a:gd name="T36" fmla="*/ 3538 w 8111"/>
                <a:gd name="T37" fmla="*/ 2947 h 4577"/>
                <a:gd name="T38" fmla="*/ 3390 w 8111"/>
                <a:gd name="T39" fmla="*/ 2770 h 4577"/>
                <a:gd name="T40" fmla="*/ 3243 w 8111"/>
                <a:gd name="T41" fmla="*/ 2597 h 4577"/>
                <a:gd name="T42" fmla="*/ 3093 w 8111"/>
                <a:gd name="T43" fmla="*/ 2430 h 4577"/>
                <a:gd name="T44" fmla="*/ 2945 w 8111"/>
                <a:gd name="T45" fmla="*/ 2267 h 4577"/>
                <a:gd name="T46" fmla="*/ 2796 w 8111"/>
                <a:gd name="T47" fmla="*/ 2111 h 4577"/>
                <a:gd name="T48" fmla="*/ 2647 w 8111"/>
                <a:gd name="T49" fmla="*/ 1959 h 4577"/>
                <a:gd name="T50" fmla="*/ 2496 w 8111"/>
                <a:gd name="T51" fmla="*/ 1811 h 4577"/>
                <a:gd name="T52" fmla="*/ 2347 w 8111"/>
                <a:gd name="T53" fmla="*/ 1670 h 4577"/>
                <a:gd name="T54" fmla="*/ 2198 w 8111"/>
                <a:gd name="T55" fmla="*/ 1533 h 4577"/>
                <a:gd name="T56" fmla="*/ 2123 w 8111"/>
                <a:gd name="T57" fmla="*/ 1466 h 4577"/>
                <a:gd name="T58" fmla="*/ 2047 w 8111"/>
                <a:gd name="T59" fmla="*/ 1401 h 4577"/>
                <a:gd name="T60" fmla="*/ 1898 w 8111"/>
                <a:gd name="T61" fmla="*/ 1273 h 4577"/>
                <a:gd name="T62" fmla="*/ 1749 w 8111"/>
                <a:gd name="T63" fmla="*/ 1150 h 4577"/>
                <a:gd name="T64" fmla="*/ 1600 w 8111"/>
                <a:gd name="T65" fmla="*/ 1031 h 4577"/>
                <a:gd name="T66" fmla="*/ 1451 w 8111"/>
                <a:gd name="T67" fmla="*/ 917 h 4577"/>
                <a:gd name="T68" fmla="*/ 1303 w 8111"/>
                <a:gd name="T69" fmla="*/ 807 h 4577"/>
                <a:gd name="T70" fmla="*/ 1156 w 8111"/>
                <a:gd name="T71" fmla="*/ 702 h 4577"/>
                <a:gd name="T72" fmla="*/ 1009 w 8111"/>
                <a:gd name="T73" fmla="*/ 600 h 4577"/>
                <a:gd name="T74" fmla="*/ 861 w 8111"/>
                <a:gd name="T75" fmla="*/ 502 h 4577"/>
                <a:gd name="T76" fmla="*/ 716 w 8111"/>
                <a:gd name="T77" fmla="*/ 409 h 4577"/>
                <a:gd name="T78" fmla="*/ 571 w 8111"/>
                <a:gd name="T79" fmla="*/ 320 h 4577"/>
                <a:gd name="T80" fmla="*/ 427 w 8111"/>
                <a:gd name="T81" fmla="*/ 234 h 4577"/>
                <a:gd name="T82" fmla="*/ 283 w 8111"/>
                <a:gd name="T83" fmla="*/ 152 h 4577"/>
                <a:gd name="T84" fmla="*/ 141 w 8111"/>
                <a:gd name="T85" fmla="*/ 75 h 4577"/>
                <a:gd name="T86" fmla="*/ 0 w 8111"/>
                <a:gd name="T87" fmla="*/ 0 h 4577"/>
                <a:gd name="T88" fmla="*/ 506 w 8111"/>
                <a:gd name="T89" fmla="*/ 0 h 4577"/>
                <a:gd name="T90" fmla="*/ 1014 w 8111"/>
                <a:gd name="T91" fmla="*/ 0 h 4577"/>
                <a:gd name="T92" fmla="*/ 1520 w 8111"/>
                <a:gd name="T93" fmla="*/ 0 h 4577"/>
                <a:gd name="T94" fmla="*/ 2027 w 8111"/>
                <a:gd name="T95" fmla="*/ 0 h 4577"/>
                <a:gd name="T96" fmla="*/ 2534 w 8111"/>
                <a:gd name="T97" fmla="*/ 0 h 4577"/>
                <a:gd name="T98" fmla="*/ 3041 w 8111"/>
                <a:gd name="T99" fmla="*/ 0 h 4577"/>
                <a:gd name="T100" fmla="*/ 3548 w 8111"/>
                <a:gd name="T101" fmla="*/ 0 h 4577"/>
                <a:gd name="T102" fmla="*/ 4056 w 8111"/>
                <a:gd name="T103" fmla="*/ 0 h 4577"/>
                <a:gd name="T104" fmla="*/ 4562 w 8111"/>
                <a:gd name="T105" fmla="*/ 0 h 4577"/>
                <a:gd name="T106" fmla="*/ 5069 w 8111"/>
                <a:gd name="T107" fmla="*/ 0 h 4577"/>
                <a:gd name="T108" fmla="*/ 5575 w 8111"/>
                <a:gd name="T109" fmla="*/ 0 h 4577"/>
                <a:gd name="T110" fmla="*/ 6083 w 8111"/>
                <a:gd name="T111" fmla="*/ 0 h 4577"/>
                <a:gd name="T112" fmla="*/ 6589 w 8111"/>
                <a:gd name="T113" fmla="*/ 0 h 4577"/>
                <a:gd name="T114" fmla="*/ 7096 w 8111"/>
                <a:gd name="T115" fmla="*/ 0 h 4577"/>
                <a:gd name="T116" fmla="*/ 7604 w 8111"/>
                <a:gd name="T117" fmla="*/ 0 h 4577"/>
                <a:gd name="T118" fmla="*/ 8111 w 8111"/>
                <a:gd name="T119" fmla="*/ 0 h 4577"/>
                <a:gd name="T120" fmla="*/ 8111 w 8111"/>
                <a:gd name="T121" fmla="*/ 790 h 4577"/>
                <a:gd name="T122" fmla="*/ 8111 w 8111"/>
                <a:gd name="T123" fmla="*/ 1579 h 4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11" h="4577">
                  <a:moveTo>
                    <a:pt x="8111" y="1579"/>
                  </a:moveTo>
                  <a:lnTo>
                    <a:pt x="7683" y="1954"/>
                  </a:lnTo>
                  <a:lnTo>
                    <a:pt x="7256" y="2329"/>
                  </a:lnTo>
                  <a:lnTo>
                    <a:pt x="6828" y="2703"/>
                  </a:lnTo>
                  <a:lnTo>
                    <a:pt x="6400" y="3078"/>
                  </a:lnTo>
                  <a:lnTo>
                    <a:pt x="5973" y="3452"/>
                  </a:lnTo>
                  <a:lnTo>
                    <a:pt x="5545" y="3828"/>
                  </a:lnTo>
                  <a:lnTo>
                    <a:pt x="5118" y="4202"/>
                  </a:lnTo>
                  <a:lnTo>
                    <a:pt x="4690" y="4577"/>
                  </a:lnTo>
                  <a:lnTo>
                    <a:pt x="4550" y="4353"/>
                  </a:lnTo>
                  <a:lnTo>
                    <a:pt x="4408" y="4134"/>
                  </a:lnTo>
                  <a:lnTo>
                    <a:pt x="4337" y="4027"/>
                  </a:lnTo>
                  <a:lnTo>
                    <a:pt x="4265" y="3922"/>
                  </a:lnTo>
                  <a:lnTo>
                    <a:pt x="4121" y="3716"/>
                  </a:lnTo>
                  <a:lnTo>
                    <a:pt x="3977" y="3515"/>
                  </a:lnTo>
                  <a:lnTo>
                    <a:pt x="3831" y="3320"/>
                  </a:lnTo>
                  <a:lnTo>
                    <a:pt x="3684" y="3131"/>
                  </a:lnTo>
                  <a:lnTo>
                    <a:pt x="3612" y="3039"/>
                  </a:lnTo>
                  <a:lnTo>
                    <a:pt x="3538" y="2947"/>
                  </a:lnTo>
                  <a:lnTo>
                    <a:pt x="3390" y="2770"/>
                  </a:lnTo>
                  <a:lnTo>
                    <a:pt x="3243" y="2597"/>
                  </a:lnTo>
                  <a:lnTo>
                    <a:pt x="3093" y="2430"/>
                  </a:lnTo>
                  <a:lnTo>
                    <a:pt x="2945" y="2267"/>
                  </a:lnTo>
                  <a:lnTo>
                    <a:pt x="2796" y="2111"/>
                  </a:lnTo>
                  <a:lnTo>
                    <a:pt x="2647" y="1959"/>
                  </a:lnTo>
                  <a:lnTo>
                    <a:pt x="2496" y="1811"/>
                  </a:lnTo>
                  <a:lnTo>
                    <a:pt x="2347" y="1670"/>
                  </a:lnTo>
                  <a:lnTo>
                    <a:pt x="2198" y="1533"/>
                  </a:lnTo>
                  <a:lnTo>
                    <a:pt x="2123" y="1466"/>
                  </a:lnTo>
                  <a:lnTo>
                    <a:pt x="2047" y="1401"/>
                  </a:lnTo>
                  <a:lnTo>
                    <a:pt x="1898" y="1273"/>
                  </a:lnTo>
                  <a:lnTo>
                    <a:pt x="1749" y="1150"/>
                  </a:lnTo>
                  <a:lnTo>
                    <a:pt x="1600" y="1031"/>
                  </a:lnTo>
                  <a:lnTo>
                    <a:pt x="1451" y="917"/>
                  </a:lnTo>
                  <a:lnTo>
                    <a:pt x="1303" y="807"/>
                  </a:lnTo>
                  <a:lnTo>
                    <a:pt x="1156" y="702"/>
                  </a:lnTo>
                  <a:lnTo>
                    <a:pt x="1009" y="600"/>
                  </a:lnTo>
                  <a:lnTo>
                    <a:pt x="861" y="502"/>
                  </a:lnTo>
                  <a:lnTo>
                    <a:pt x="716" y="409"/>
                  </a:lnTo>
                  <a:lnTo>
                    <a:pt x="571" y="320"/>
                  </a:lnTo>
                  <a:lnTo>
                    <a:pt x="427" y="234"/>
                  </a:lnTo>
                  <a:lnTo>
                    <a:pt x="283" y="152"/>
                  </a:lnTo>
                  <a:lnTo>
                    <a:pt x="141" y="75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1014" y="0"/>
                  </a:lnTo>
                  <a:lnTo>
                    <a:pt x="1520" y="0"/>
                  </a:lnTo>
                  <a:lnTo>
                    <a:pt x="2027" y="0"/>
                  </a:lnTo>
                  <a:lnTo>
                    <a:pt x="2534" y="0"/>
                  </a:lnTo>
                  <a:lnTo>
                    <a:pt x="3041" y="0"/>
                  </a:lnTo>
                  <a:lnTo>
                    <a:pt x="3548" y="0"/>
                  </a:lnTo>
                  <a:lnTo>
                    <a:pt x="4056" y="0"/>
                  </a:lnTo>
                  <a:lnTo>
                    <a:pt x="4562" y="0"/>
                  </a:lnTo>
                  <a:lnTo>
                    <a:pt x="5069" y="0"/>
                  </a:lnTo>
                  <a:lnTo>
                    <a:pt x="5575" y="0"/>
                  </a:lnTo>
                  <a:lnTo>
                    <a:pt x="6083" y="0"/>
                  </a:lnTo>
                  <a:lnTo>
                    <a:pt x="6589" y="0"/>
                  </a:lnTo>
                  <a:lnTo>
                    <a:pt x="7096" y="0"/>
                  </a:lnTo>
                  <a:lnTo>
                    <a:pt x="7604" y="0"/>
                  </a:lnTo>
                  <a:lnTo>
                    <a:pt x="8111" y="0"/>
                  </a:lnTo>
                  <a:lnTo>
                    <a:pt x="8111" y="790"/>
                  </a:lnTo>
                  <a:lnTo>
                    <a:pt x="8111" y="15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grpSp>
          <p:nvGrpSpPr>
            <p:cNvPr id="18" name="Group 17"/>
            <p:cNvGrpSpPr>
              <a:grpSpLocks noChangeAspect="1"/>
            </p:cNvGrpSpPr>
            <p:nvPr userDrawn="1"/>
          </p:nvGrpSpPr>
          <p:grpSpPr>
            <a:xfrm>
              <a:off x="10039814" y="477538"/>
              <a:ext cx="1416840" cy="648000"/>
              <a:chOff x="4471987" y="468313"/>
              <a:chExt cx="1489075" cy="681037"/>
            </a:xfrm>
          </p:grpSpPr>
          <p:sp>
            <p:nvSpPr>
              <p:cNvPr id="19" name="Freeform 7"/>
              <p:cNvSpPr>
                <a:spLocks noEditPoints="1"/>
              </p:cNvSpPr>
              <p:nvPr userDrawn="1"/>
            </p:nvSpPr>
            <p:spPr bwMode="auto">
              <a:xfrm>
                <a:off x="4471987" y="676275"/>
                <a:ext cx="1152525" cy="473075"/>
              </a:xfrm>
              <a:custGeom>
                <a:avLst/>
                <a:gdLst>
                  <a:gd name="T0" fmla="*/ 1772 w 2177"/>
                  <a:gd name="T1" fmla="*/ 886 h 895"/>
                  <a:gd name="T2" fmla="*/ 1669 w 2177"/>
                  <a:gd name="T3" fmla="*/ 849 h 895"/>
                  <a:gd name="T4" fmla="*/ 1590 w 2177"/>
                  <a:gd name="T5" fmla="*/ 788 h 895"/>
                  <a:gd name="T6" fmla="*/ 1541 w 2177"/>
                  <a:gd name="T7" fmla="*/ 717 h 895"/>
                  <a:gd name="T8" fmla="*/ 1701 w 2177"/>
                  <a:gd name="T9" fmla="*/ 651 h 895"/>
                  <a:gd name="T10" fmla="*/ 1761 w 2177"/>
                  <a:gd name="T11" fmla="*/ 705 h 895"/>
                  <a:gd name="T12" fmla="*/ 1850 w 2177"/>
                  <a:gd name="T13" fmla="*/ 728 h 895"/>
                  <a:gd name="T14" fmla="*/ 1947 w 2177"/>
                  <a:gd name="T15" fmla="*/ 717 h 895"/>
                  <a:gd name="T16" fmla="*/ 1990 w 2177"/>
                  <a:gd name="T17" fmla="*/ 688 h 895"/>
                  <a:gd name="T18" fmla="*/ 2006 w 2177"/>
                  <a:gd name="T19" fmla="*/ 632 h 895"/>
                  <a:gd name="T20" fmla="*/ 1989 w 2177"/>
                  <a:gd name="T21" fmla="*/ 588 h 895"/>
                  <a:gd name="T22" fmla="*/ 1904 w 2177"/>
                  <a:gd name="T23" fmla="*/ 538 h 895"/>
                  <a:gd name="T24" fmla="*/ 1703 w 2177"/>
                  <a:gd name="T25" fmla="*/ 469 h 895"/>
                  <a:gd name="T26" fmla="*/ 1625 w 2177"/>
                  <a:gd name="T27" fmla="*/ 415 h 895"/>
                  <a:gd name="T28" fmla="*/ 1575 w 2177"/>
                  <a:gd name="T29" fmla="*/ 337 h 895"/>
                  <a:gd name="T30" fmla="*/ 1562 w 2177"/>
                  <a:gd name="T31" fmla="*/ 241 h 895"/>
                  <a:gd name="T32" fmla="*/ 1592 w 2177"/>
                  <a:gd name="T33" fmla="*/ 136 h 895"/>
                  <a:gd name="T34" fmla="*/ 1658 w 2177"/>
                  <a:gd name="T35" fmla="*/ 59 h 895"/>
                  <a:gd name="T36" fmla="*/ 1751 w 2177"/>
                  <a:gd name="T37" fmla="*/ 13 h 895"/>
                  <a:gd name="T38" fmla="*/ 1871 w 2177"/>
                  <a:gd name="T39" fmla="*/ 1 h 895"/>
                  <a:gd name="T40" fmla="*/ 1967 w 2177"/>
                  <a:gd name="T41" fmla="*/ 21 h 895"/>
                  <a:gd name="T42" fmla="*/ 2049 w 2177"/>
                  <a:gd name="T43" fmla="*/ 64 h 895"/>
                  <a:gd name="T44" fmla="*/ 2121 w 2177"/>
                  <a:gd name="T45" fmla="*/ 140 h 895"/>
                  <a:gd name="T46" fmla="*/ 2003 w 2177"/>
                  <a:gd name="T47" fmla="*/ 263 h 895"/>
                  <a:gd name="T48" fmla="*/ 1953 w 2177"/>
                  <a:gd name="T49" fmla="*/ 200 h 895"/>
                  <a:gd name="T50" fmla="*/ 1902 w 2177"/>
                  <a:gd name="T51" fmla="*/ 173 h 895"/>
                  <a:gd name="T52" fmla="*/ 1807 w 2177"/>
                  <a:gd name="T53" fmla="*/ 168 h 895"/>
                  <a:gd name="T54" fmla="*/ 1748 w 2177"/>
                  <a:gd name="T55" fmla="*/ 203 h 895"/>
                  <a:gd name="T56" fmla="*/ 1732 w 2177"/>
                  <a:gd name="T57" fmla="*/ 260 h 895"/>
                  <a:gd name="T58" fmla="*/ 1752 w 2177"/>
                  <a:gd name="T59" fmla="*/ 305 h 895"/>
                  <a:gd name="T60" fmla="*/ 1832 w 2177"/>
                  <a:gd name="T61" fmla="*/ 350 h 895"/>
                  <a:gd name="T62" fmla="*/ 2043 w 2177"/>
                  <a:gd name="T63" fmla="*/ 428 h 895"/>
                  <a:gd name="T64" fmla="*/ 2131 w 2177"/>
                  <a:gd name="T65" fmla="*/ 495 h 895"/>
                  <a:gd name="T66" fmla="*/ 2170 w 2177"/>
                  <a:gd name="T67" fmla="*/ 576 h 895"/>
                  <a:gd name="T68" fmla="*/ 2171 w 2177"/>
                  <a:gd name="T69" fmla="*/ 693 h 895"/>
                  <a:gd name="T70" fmla="*/ 2126 w 2177"/>
                  <a:gd name="T71" fmla="*/ 789 h 895"/>
                  <a:gd name="T72" fmla="*/ 2056 w 2177"/>
                  <a:gd name="T73" fmla="*/ 848 h 895"/>
                  <a:gd name="T74" fmla="*/ 1946 w 2177"/>
                  <a:gd name="T75" fmla="*/ 887 h 895"/>
                  <a:gd name="T76" fmla="*/ 657 w 2177"/>
                  <a:gd name="T77" fmla="*/ 447 h 895"/>
                  <a:gd name="T78" fmla="*/ 0 w 2177"/>
                  <a:gd name="T79" fmla="*/ 17 h 895"/>
                  <a:gd name="T80" fmla="*/ 1064 w 2177"/>
                  <a:gd name="T81" fmla="*/ 891 h 895"/>
                  <a:gd name="T82" fmla="*/ 963 w 2177"/>
                  <a:gd name="T83" fmla="*/ 866 h 895"/>
                  <a:gd name="T84" fmla="*/ 871 w 2177"/>
                  <a:gd name="T85" fmla="*/ 805 h 895"/>
                  <a:gd name="T86" fmla="*/ 813 w 2177"/>
                  <a:gd name="T87" fmla="*/ 721 h 895"/>
                  <a:gd name="T88" fmla="*/ 788 w 2177"/>
                  <a:gd name="T89" fmla="*/ 596 h 895"/>
                  <a:gd name="T90" fmla="*/ 965 w 2177"/>
                  <a:gd name="T91" fmla="*/ 640 h 895"/>
                  <a:gd name="T92" fmla="*/ 1009 w 2177"/>
                  <a:gd name="T93" fmla="*/ 701 h 895"/>
                  <a:gd name="T94" fmla="*/ 1076 w 2177"/>
                  <a:gd name="T95" fmla="*/ 726 h 895"/>
                  <a:gd name="T96" fmla="*/ 1165 w 2177"/>
                  <a:gd name="T97" fmla="*/ 724 h 895"/>
                  <a:gd name="T98" fmla="*/ 1224 w 2177"/>
                  <a:gd name="T99" fmla="*/ 701 h 895"/>
                  <a:gd name="T100" fmla="*/ 1265 w 2177"/>
                  <a:gd name="T101" fmla="*/ 647 h 895"/>
                  <a:gd name="T102" fmla="*/ 1276 w 2177"/>
                  <a:gd name="T103" fmla="*/ 17 h 895"/>
                  <a:gd name="T104" fmla="*/ 1431 w 2177"/>
                  <a:gd name="T105" fmla="*/ 693 h 895"/>
                  <a:gd name="T106" fmla="*/ 1382 w 2177"/>
                  <a:gd name="T107" fmla="*/ 784 h 895"/>
                  <a:gd name="T108" fmla="*/ 1303 w 2177"/>
                  <a:gd name="T109" fmla="*/ 849 h 895"/>
                  <a:gd name="T110" fmla="*/ 1184 w 2177"/>
                  <a:gd name="T111" fmla="*/ 889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77" h="895">
                    <a:moveTo>
                      <a:pt x="1864" y="895"/>
                    </a:moveTo>
                    <a:lnTo>
                      <a:pt x="1848" y="895"/>
                    </a:lnTo>
                    <a:lnTo>
                      <a:pt x="1832" y="894"/>
                    </a:lnTo>
                    <a:lnTo>
                      <a:pt x="1817" y="893"/>
                    </a:lnTo>
                    <a:lnTo>
                      <a:pt x="1801" y="890"/>
                    </a:lnTo>
                    <a:lnTo>
                      <a:pt x="1793" y="889"/>
                    </a:lnTo>
                    <a:lnTo>
                      <a:pt x="1786" y="888"/>
                    </a:lnTo>
                    <a:lnTo>
                      <a:pt x="1772" y="886"/>
                    </a:lnTo>
                    <a:lnTo>
                      <a:pt x="1758" y="883"/>
                    </a:lnTo>
                    <a:lnTo>
                      <a:pt x="1744" y="879"/>
                    </a:lnTo>
                    <a:lnTo>
                      <a:pt x="1731" y="875"/>
                    </a:lnTo>
                    <a:lnTo>
                      <a:pt x="1718" y="871"/>
                    </a:lnTo>
                    <a:lnTo>
                      <a:pt x="1705" y="866"/>
                    </a:lnTo>
                    <a:lnTo>
                      <a:pt x="1693" y="861"/>
                    </a:lnTo>
                    <a:lnTo>
                      <a:pt x="1680" y="855"/>
                    </a:lnTo>
                    <a:lnTo>
                      <a:pt x="1669" y="849"/>
                    </a:lnTo>
                    <a:lnTo>
                      <a:pt x="1657" y="843"/>
                    </a:lnTo>
                    <a:lnTo>
                      <a:pt x="1647" y="836"/>
                    </a:lnTo>
                    <a:lnTo>
                      <a:pt x="1636" y="829"/>
                    </a:lnTo>
                    <a:lnTo>
                      <a:pt x="1626" y="822"/>
                    </a:lnTo>
                    <a:lnTo>
                      <a:pt x="1617" y="814"/>
                    </a:lnTo>
                    <a:lnTo>
                      <a:pt x="1608" y="806"/>
                    </a:lnTo>
                    <a:lnTo>
                      <a:pt x="1599" y="797"/>
                    </a:lnTo>
                    <a:lnTo>
                      <a:pt x="1590" y="788"/>
                    </a:lnTo>
                    <a:lnTo>
                      <a:pt x="1582" y="779"/>
                    </a:lnTo>
                    <a:lnTo>
                      <a:pt x="1575" y="769"/>
                    </a:lnTo>
                    <a:lnTo>
                      <a:pt x="1566" y="759"/>
                    </a:lnTo>
                    <a:lnTo>
                      <a:pt x="1559" y="749"/>
                    </a:lnTo>
                    <a:lnTo>
                      <a:pt x="1553" y="739"/>
                    </a:lnTo>
                    <a:lnTo>
                      <a:pt x="1550" y="733"/>
                    </a:lnTo>
                    <a:lnTo>
                      <a:pt x="1547" y="728"/>
                    </a:lnTo>
                    <a:lnTo>
                      <a:pt x="1541" y="717"/>
                    </a:lnTo>
                    <a:lnTo>
                      <a:pt x="1536" y="706"/>
                    </a:lnTo>
                    <a:lnTo>
                      <a:pt x="1531" y="694"/>
                    </a:lnTo>
                    <a:lnTo>
                      <a:pt x="1526" y="682"/>
                    </a:lnTo>
                    <a:lnTo>
                      <a:pt x="1671" y="597"/>
                    </a:lnTo>
                    <a:lnTo>
                      <a:pt x="1677" y="612"/>
                    </a:lnTo>
                    <a:lnTo>
                      <a:pt x="1684" y="626"/>
                    </a:lnTo>
                    <a:lnTo>
                      <a:pt x="1691" y="639"/>
                    </a:lnTo>
                    <a:lnTo>
                      <a:pt x="1701" y="651"/>
                    </a:lnTo>
                    <a:lnTo>
                      <a:pt x="1710" y="664"/>
                    </a:lnTo>
                    <a:lnTo>
                      <a:pt x="1719" y="674"/>
                    </a:lnTo>
                    <a:lnTo>
                      <a:pt x="1725" y="679"/>
                    </a:lnTo>
                    <a:lnTo>
                      <a:pt x="1730" y="684"/>
                    </a:lnTo>
                    <a:lnTo>
                      <a:pt x="1736" y="689"/>
                    </a:lnTo>
                    <a:lnTo>
                      <a:pt x="1742" y="693"/>
                    </a:lnTo>
                    <a:lnTo>
                      <a:pt x="1754" y="701"/>
                    </a:lnTo>
                    <a:lnTo>
                      <a:pt x="1761" y="705"/>
                    </a:lnTo>
                    <a:lnTo>
                      <a:pt x="1767" y="708"/>
                    </a:lnTo>
                    <a:lnTo>
                      <a:pt x="1775" y="712"/>
                    </a:lnTo>
                    <a:lnTo>
                      <a:pt x="1782" y="714"/>
                    </a:lnTo>
                    <a:lnTo>
                      <a:pt x="1797" y="720"/>
                    </a:lnTo>
                    <a:lnTo>
                      <a:pt x="1814" y="723"/>
                    </a:lnTo>
                    <a:lnTo>
                      <a:pt x="1823" y="725"/>
                    </a:lnTo>
                    <a:lnTo>
                      <a:pt x="1831" y="726"/>
                    </a:lnTo>
                    <a:lnTo>
                      <a:pt x="1850" y="728"/>
                    </a:lnTo>
                    <a:lnTo>
                      <a:pt x="1859" y="729"/>
                    </a:lnTo>
                    <a:lnTo>
                      <a:pt x="1869" y="729"/>
                    </a:lnTo>
                    <a:lnTo>
                      <a:pt x="1887" y="728"/>
                    </a:lnTo>
                    <a:lnTo>
                      <a:pt x="1896" y="728"/>
                    </a:lnTo>
                    <a:lnTo>
                      <a:pt x="1904" y="727"/>
                    </a:lnTo>
                    <a:lnTo>
                      <a:pt x="1919" y="724"/>
                    </a:lnTo>
                    <a:lnTo>
                      <a:pt x="1934" y="721"/>
                    </a:lnTo>
                    <a:lnTo>
                      <a:pt x="1947" y="717"/>
                    </a:lnTo>
                    <a:lnTo>
                      <a:pt x="1958" y="713"/>
                    </a:lnTo>
                    <a:lnTo>
                      <a:pt x="1968" y="707"/>
                    </a:lnTo>
                    <a:lnTo>
                      <a:pt x="1972" y="705"/>
                    </a:lnTo>
                    <a:lnTo>
                      <a:pt x="1976" y="701"/>
                    </a:lnTo>
                    <a:lnTo>
                      <a:pt x="1980" y="698"/>
                    </a:lnTo>
                    <a:lnTo>
                      <a:pt x="1984" y="695"/>
                    </a:lnTo>
                    <a:lnTo>
                      <a:pt x="1987" y="692"/>
                    </a:lnTo>
                    <a:lnTo>
                      <a:pt x="1990" y="688"/>
                    </a:lnTo>
                    <a:lnTo>
                      <a:pt x="1995" y="681"/>
                    </a:lnTo>
                    <a:lnTo>
                      <a:pt x="1999" y="673"/>
                    </a:lnTo>
                    <a:lnTo>
                      <a:pt x="2003" y="665"/>
                    </a:lnTo>
                    <a:lnTo>
                      <a:pt x="2004" y="660"/>
                    </a:lnTo>
                    <a:lnTo>
                      <a:pt x="2005" y="655"/>
                    </a:lnTo>
                    <a:lnTo>
                      <a:pt x="2006" y="646"/>
                    </a:lnTo>
                    <a:lnTo>
                      <a:pt x="2007" y="638"/>
                    </a:lnTo>
                    <a:lnTo>
                      <a:pt x="2006" y="632"/>
                    </a:lnTo>
                    <a:lnTo>
                      <a:pt x="2006" y="626"/>
                    </a:lnTo>
                    <a:lnTo>
                      <a:pt x="2004" y="616"/>
                    </a:lnTo>
                    <a:lnTo>
                      <a:pt x="2002" y="611"/>
                    </a:lnTo>
                    <a:lnTo>
                      <a:pt x="2000" y="606"/>
                    </a:lnTo>
                    <a:lnTo>
                      <a:pt x="1998" y="601"/>
                    </a:lnTo>
                    <a:lnTo>
                      <a:pt x="1996" y="597"/>
                    </a:lnTo>
                    <a:lnTo>
                      <a:pt x="1993" y="592"/>
                    </a:lnTo>
                    <a:lnTo>
                      <a:pt x="1989" y="588"/>
                    </a:lnTo>
                    <a:lnTo>
                      <a:pt x="1986" y="584"/>
                    </a:lnTo>
                    <a:lnTo>
                      <a:pt x="1982" y="580"/>
                    </a:lnTo>
                    <a:lnTo>
                      <a:pt x="1973" y="573"/>
                    </a:lnTo>
                    <a:lnTo>
                      <a:pt x="1962" y="565"/>
                    </a:lnTo>
                    <a:lnTo>
                      <a:pt x="1950" y="559"/>
                    </a:lnTo>
                    <a:lnTo>
                      <a:pt x="1936" y="552"/>
                    </a:lnTo>
                    <a:lnTo>
                      <a:pt x="1920" y="546"/>
                    </a:lnTo>
                    <a:lnTo>
                      <a:pt x="1904" y="538"/>
                    </a:lnTo>
                    <a:lnTo>
                      <a:pt x="1886" y="532"/>
                    </a:lnTo>
                    <a:lnTo>
                      <a:pt x="1866" y="526"/>
                    </a:lnTo>
                    <a:lnTo>
                      <a:pt x="1822" y="512"/>
                    </a:lnTo>
                    <a:lnTo>
                      <a:pt x="1796" y="505"/>
                    </a:lnTo>
                    <a:lnTo>
                      <a:pt x="1772" y="497"/>
                    </a:lnTo>
                    <a:lnTo>
                      <a:pt x="1748" y="489"/>
                    </a:lnTo>
                    <a:lnTo>
                      <a:pt x="1725" y="479"/>
                    </a:lnTo>
                    <a:lnTo>
                      <a:pt x="1703" y="469"/>
                    </a:lnTo>
                    <a:lnTo>
                      <a:pt x="1691" y="464"/>
                    </a:lnTo>
                    <a:lnTo>
                      <a:pt x="1681" y="458"/>
                    </a:lnTo>
                    <a:lnTo>
                      <a:pt x="1671" y="452"/>
                    </a:lnTo>
                    <a:lnTo>
                      <a:pt x="1661" y="445"/>
                    </a:lnTo>
                    <a:lnTo>
                      <a:pt x="1651" y="439"/>
                    </a:lnTo>
                    <a:lnTo>
                      <a:pt x="1642" y="432"/>
                    </a:lnTo>
                    <a:lnTo>
                      <a:pt x="1633" y="424"/>
                    </a:lnTo>
                    <a:lnTo>
                      <a:pt x="1625" y="415"/>
                    </a:lnTo>
                    <a:lnTo>
                      <a:pt x="1617" y="407"/>
                    </a:lnTo>
                    <a:lnTo>
                      <a:pt x="1610" y="399"/>
                    </a:lnTo>
                    <a:lnTo>
                      <a:pt x="1602" y="390"/>
                    </a:lnTo>
                    <a:lnTo>
                      <a:pt x="1596" y="380"/>
                    </a:lnTo>
                    <a:lnTo>
                      <a:pt x="1590" y="370"/>
                    </a:lnTo>
                    <a:lnTo>
                      <a:pt x="1584" y="360"/>
                    </a:lnTo>
                    <a:lnTo>
                      <a:pt x="1579" y="349"/>
                    </a:lnTo>
                    <a:lnTo>
                      <a:pt x="1575" y="337"/>
                    </a:lnTo>
                    <a:lnTo>
                      <a:pt x="1570" y="325"/>
                    </a:lnTo>
                    <a:lnTo>
                      <a:pt x="1569" y="319"/>
                    </a:lnTo>
                    <a:lnTo>
                      <a:pt x="1567" y="313"/>
                    </a:lnTo>
                    <a:lnTo>
                      <a:pt x="1565" y="299"/>
                    </a:lnTo>
                    <a:lnTo>
                      <a:pt x="1563" y="285"/>
                    </a:lnTo>
                    <a:lnTo>
                      <a:pt x="1562" y="271"/>
                    </a:lnTo>
                    <a:lnTo>
                      <a:pt x="1562" y="256"/>
                    </a:lnTo>
                    <a:lnTo>
                      <a:pt x="1562" y="241"/>
                    </a:lnTo>
                    <a:lnTo>
                      <a:pt x="1563" y="226"/>
                    </a:lnTo>
                    <a:lnTo>
                      <a:pt x="1565" y="212"/>
                    </a:lnTo>
                    <a:lnTo>
                      <a:pt x="1568" y="199"/>
                    </a:lnTo>
                    <a:lnTo>
                      <a:pt x="1571" y="184"/>
                    </a:lnTo>
                    <a:lnTo>
                      <a:pt x="1576" y="172"/>
                    </a:lnTo>
                    <a:lnTo>
                      <a:pt x="1581" y="159"/>
                    </a:lnTo>
                    <a:lnTo>
                      <a:pt x="1586" y="147"/>
                    </a:lnTo>
                    <a:lnTo>
                      <a:pt x="1592" y="136"/>
                    </a:lnTo>
                    <a:lnTo>
                      <a:pt x="1598" y="125"/>
                    </a:lnTo>
                    <a:lnTo>
                      <a:pt x="1605" y="114"/>
                    </a:lnTo>
                    <a:lnTo>
                      <a:pt x="1613" y="104"/>
                    </a:lnTo>
                    <a:lnTo>
                      <a:pt x="1621" y="94"/>
                    </a:lnTo>
                    <a:lnTo>
                      <a:pt x="1629" y="85"/>
                    </a:lnTo>
                    <a:lnTo>
                      <a:pt x="1638" y="76"/>
                    </a:lnTo>
                    <a:lnTo>
                      <a:pt x="1648" y="67"/>
                    </a:lnTo>
                    <a:lnTo>
                      <a:pt x="1658" y="59"/>
                    </a:lnTo>
                    <a:lnTo>
                      <a:pt x="1668" y="52"/>
                    </a:lnTo>
                    <a:lnTo>
                      <a:pt x="1679" y="45"/>
                    </a:lnTo>
                    <a:lnTo>
                      <a:pt x="1690" y="38"/>
                    </a:lnTo>
                    <a:lnTo>
                      <a:pt x="1702" y="32"/>
                    </a:lnTo>
                    <a:lnTo>
                      <a:pt x="1714" y="27"/>
                    </a:lnTo>
                    <a:lnTo>
                      <a:pt x="1726" y="22"/>
                    </a:lnTo>
                    <a:lnTo>
                      <a:pt x="1738" y="17"/>
                    </a:lnTo>
                    <a:lnTo>
                      <a:pt x="1751" y="13"/>
                    </a:lnTo>
                    <a:lnTo>
                      <a:pt x="1764" y="10"/>
                    </a:lnTo>
                    <a:lnTo>
                      <a:pt x="1777" y="7"/>
                    </a:lnTo>
                    <a:lnTo>
                      <a:pt x="1790" y="5"/>
                    </a:lnTo>
                    <a:lnTo>
                      <a:pt x="1803" y="3"/>
                    </a:lnTo>
                    <a:lnTo>
                      <a:pt x="1817" y="1"/>
                    </a:lnTo>
                    <a:lnTo>
                      <a:pt x="1831" y="1"/>
                    </a:lnTo>
                    <a:lnTo>
                      <a:pt x="1845" y="0"/>
                    </a:lnTo>
                    <a:lnTo>
                      <a:pt x="1871" y="1"/>
                    </a:lnTo>
                    <a:lnTo>
                      <a:pt x="1883" y="2"/>
                    </a:lnTo>
                    <a:lnTo>
                      <a:pt x="1896" y="4"/>
                    </a:lnTo>
                    <a:lnTo>
                      <a:pt x="1908" y="6"/>
                    </a:lnTo>
                    <a:lnTo>
                      <a:pt x="1920" y="8"/>
                    </a:lnTo>
                    <a:lnTo>
                      <a:pt x="1933" y="10"/>
                    </a:lnTo>
                    <a:lnTo>
                      <a:pt x="1944" y="13"/>
                    </a:lnTo>
                    <a:lnTo>
                      <a:pt x="1956" y="17"/>
                    </a:lnTo>
                    <a:lnTo>
                      <a:pt x="1967" y="21"/>
                    </a:lnTo>
                    <a:lnTo>
                      <a:pt x="1978" y="25"/>
                    </a:lnTo>
                    <a:lnTo>
                      <a:pt x="1989" y="29"/>
                    </a:lnTo>
                    <a:lnTo>
                      <a:pt x="1999" y="34"/>
                    </a:lnTo>
                    <a:lnTo>
                      <a:pt x="2009" y="40"/>
                    </a:lnTo>
                    <a:lnTo>
                      <a:pt x="2019" y="45"/>
                    </a:lnTo>
                    <a:lnTo>
                      <a:pt x="2029" y="51"/>
                    </a:lnTo>
                    <a:lnTo>
                      <a:pt x="2039" y="58"/>
                    </a:lnTo>
                    <a:lnTo>
                      <a:pt x="2049" y="64"/>
                    </a:lnTo>
                    <a:lnTo>
                      <a:pt x="2058" y="72"/>
                    </a:lnTo>
                    <a:lnTo>
                      <a:pt x="2067" y="80"/>
                    </a:lnTo>
                    <a:lnTo>
                      <a:pt x="2075" y="87"/>
                    </a:lnTo>
                    <a:lnTo>
                      <a:pt x="2083" y="95"/>
                    </a:lnTo>
                    <a:lnTo>
                      <a:pt x="2091" y="104"/>
                    </a:lnTo>
                    <a:lnTo>
                      <a:pt x="2099" y="112"/>
                    </a:lnTo>
                    <a:lnTo>
                      <a:pt x="2114" y="131"/>
                    </a:lnTo>
                    <a:lnTo>
                      <a:pt x="2121" y="140"/>
                    </a:lnTo>
                    <a:lnTo>
                      <a:pt x="2127" y="150"/>
                    </a:lnTo>
                    <a:lnTo>
                      <a:pt x="2134" y="160"/>
                    </a:lnTo>
                    <a:lnTo>
                      <a:pt x="2140" y="171"/>
                    </a:lnTo>
                    <a:lnTo>
                      <a:pt x="2146" y="182"/>
                    </a:lnTo>
                    <a:lnTo>
                      <a:pt x="2151" y="194"/>
                    </a:lnTo>
                    <a:lnTo>
                      <a:pt x="2009" y="275"/>
                    </a:lnTo>
                    <a:lnTo>
                      <a:pt x="2006" y="269"/>
                    </a:lnTo>
                    <a:lnTo>
                      <a:pt x="2003" y="263"/>
                    </a:lnTo>
                    <a:lnTo>
                      <a:pt x="1997" y="252"/>
                    </a:lnTo>
                    <a:lnTo>
                      <a:pt x="1990" y="241"/>
                    </a:lnTo>
                    <a:lnTo>
                      <a:pt x="1983" y="231"/>
                    </a:lnTo>
                    <a:lnTo>
                      <a:pt x="1975" y="221"/>
                    </a:lnTo>
                    <a:lnTo>
                      <a:pt x="1967" y="212"/>
                    </a:lnTo>
                    <a:lnTo>
                      <a:pt x="1962" y="208"/>
                    </a:lnTo>
                    <a:lnTo>
                      <a:pt x="1958" y="204"/>
                    </a:lnTo>
                    <a:lnTo>
                      <a:pt x="1953" y="200"/>
                    </a:lnTo>
                    <a:lnTo>
                      <a:pt x="1948" y="196"/>
                    </a:lnTo>
                    <a:lnTo>
                      <a:pt x="1943" y="193"/>
                    </a:lnTo>
                    <a:lnTo>
                      <a:pt x="1938" y="189"/>
                    </a:lnTo>
                    <a:lnTo>
                      <a:pt x="1933" y="185"/>
                    </a:lnTo>
                    <a:lnTo>
                      <a:pt x="1926" y="182"/>
                    </a:lnTo>
                    <a:lnTo>
                      <a:pt x="1921" y="180"/>
                    </a:lnTo>
                    <a:lnTo>
                      <a:pt x="1915" y="177"/>
                    </a:lnTo>
                    <a:lnTo>
                      <a:pt x="1902" y="173"/>
                    </a:lnTo>
                    <a:lnTo>
                      <a:pt x="1889" y="169"/>
                    </a:lnTo>
                    <a:lnTo>
                      <a:pt x="1875" y="167"/>
                    </a:lnTo>
                    <a:lnTo>
                      <a:pt x="1868" y="166"/>
                    </a:lnTo>
                    <a:lnTo>
                      <a:pt x="1860" y="165"/>
                    </a:lnTo>
                    <a:lnTo>
                      <a:pt x="1845" y="165"/>
                    </a:lnTo>
                    <a:lnTo>
                      <a:pt x="1832" y="165"/>
                    </a:lnTo>
                    <a:lnTo>
                      <a:pt x="1820" y="166"/>
                    </a:lnTo>
                    <a:lnTo>
                      <a:pt x="1807" y="168"/>
                    </a:lnTo>
                    <a:lnTo>
                      <a:pt x="1796" y="171"/>
                    </a:lnTo>
                    <a:lnTo>
                      <a:pt x="1786" y="175"/>
                    </a:lnTo>
                    <a:lnTo>
                      <a:pt x="1777" y="179"/>
                    </a:lnTo>
                    <a:lnTo>
                      <a:pt x="1769" y="184"/>
                    </a:lnTo>
                    <a:lnTo>
                      <a:pt x="1765" y="186"/>
                    </a:lnTo>
                    <a:lnTo>
                      <a:pt x="1761" y="190"/>
                    </a:lnTo>
                    <a:lnTo>
                      <a:pt x="1754" y="196"/>
                    </a:lnTo>
                    <a:lnTo>
                      <a:pt x="1748" y="203"/>
                    </a:lnTo>
                    <a:lnTo>
                      <a:pt x="1743" y="210"/>
                    </a:lnTo>
                    <a:lnTo>
                      <a:pt x="1739" y="217"/>
                    </a:lnTo>
                    <a:lnTo>
                      <a:pt x="1736" y="225"/>
                    </a:lnTo>
                    <a:lnTo>
                      <a:pt x="1734" y="233"/>
                    </a:lnTo>
                    <a:lnTo>
                      <a:pt x="1733" y="238"/>
                    </a:lnTo>
                    <a:lnTo>
                      <a:pt x="1732" y="242"/>
                    </a:lnTo>
                    <a:lnTo>
                      <a:pt x="1732" y="251"/>
                    </a:lnTo>
                    <a:lnTo>
                      <a:pt x="1732" y="260"/>
                    </a:lnTo>
                    <a:lnTo>
                      <a:pt x="1733" y="269"/>
                    </a:lnTo>
                    <a:lnTo>
                      <a:pt x="1734" y="274"/>
                    </a:lnTo>
                    <a:lnTo>
                      <a:pt x="1736" y="278"/>
                    </a:lnTo>
                    <a:lnTo>
                      <a:pt x="1739" y="286"/>
                    </a:lnTo>
                    <a:lnTo>
                      <a:pt x="1741" y="290"/>
                    </a:lnTo>
                    <a:lnTo>
                      <a:pt x="1743" y="294"/>
                    </a:lnTo>
                    <a:lnTo>
                      <a:pt x="1749" y="301"/>
                    </a:lnTo>
                    <a:lnTo>
                      <a:pt x="1752" y="305"/>
                    </a:lnTo>
                    <a:lnTo>
                      <a:pt x="1756" y="310"/>
                    </a:lnTo>
                    <a:lnTo>
                      <a:pt x="1760" y="313"/>
                    </a:lnTo>
                    <a:lnTo>
                      <a:pt x="1764" y="317"/>
                    </a:lnTo>
                    <a:lnTo>
                      <a:pt x="1774" y="323"/>
                    </a:lnTo>
                    <a:lnTo>
                      <a:pt x="1786" y="330"/>
                    </a:lnTo>
                    <a:lnTo>
                      <a:pt x="1799" y="337"/>
                    </a:lnTo>
                    <a:lnTo>
                      <a:pt x="1815" y="344"/>
                    </a:lnTo>
                    <a:lnTo>
                      <a:pt x="1832" y="350"/>
                    </a:lnTo>
                    <a:lnTo>
                      <a:pt x="1851" y="357"/>
                    </a:lnTo>
                    <a:lnTo>
                      <a:pt x="1895" y="371"/>
                    </a:lnTo>
                    <a:lnTo>
                      <a:pt x="1946" y="388"/>
                    </a:lnTo>
                    <a:lnTo>
                      <a:pt x="1972" y="396"/>
                    </a:lnTo>
                    <a:lnTo>
                      <a:pt x="1996" y="406"/>
                    </a:lnTo>
                    <a:lnTo>
                      <a:pt x="2008" y="411"/>
                    </a:lnTo>
                    <a:lnTo>
                      <a:pt x="2020" y="416"/>
                    </a:lnTo>
                    <a:lnTo>
                      <a:pt x="2043" y="428"/>
                    </a:lnTo>
                    <a:lnTo>
                      <a:pt x="2066" y="440"/>
                    </a:lnTo>
                    <a:lnTo>
                      <a:pt x="2077" y="447"/>
                    </a:lnTo>
                    <a:lnTo>
                      <a:pt x="2087" y="454"/>
                    </a:lnTo>
                    <a:lnTo>
                      <a:pt x="2097" y="461"/>
                    </a:lnTo>
                    <a:lnTo>
                      <a:pt x="2106" y="469"/>
                    </a:lnTo>
                    <a:lnTo>
                      <a:pt x="2115" y="477"/>
                    </a:lnTo>
                    <a:lnTo>
                      <a:pt x="2123" y="486"/>
                    </a:lnTo>
                    <a:lnTo>
                      <a:pt x="2131" y="495"/>
                    </a:lnTo>
                    <a:lnTo>
                      <a:pt x="2135" y="500"/>
                    </a:lnTo>
                    <a:lnTo>
                      <a:pt x="2138" y="505"/>
                    </a:lnTo>
                    <a:lnTo>
                      <a:pt x="2145" y="515"/>
                    </a:lnTo>
                    <a:lnTo>
                      <a:pt x="2151" y="526"/>
                    </a:lnTo>
                    <a:lnTo>
                      <a:pt x="2157" y="537"/>
                    </a:lnTo>
                    <a:lnTo>
                      <a:pt x="2161" y="550"/>
                    </a:lnTo>
                    <a:lnTo>
                      <a:pt x="2167" y="562"/>
                    </a:lnTo>
                    <a:lnTo>
                      <a:pt x="2170" y="576"/>
                    </a:lnTo>
                    <a:lnTo>
                      <a:pt x="2173" y="589"/>
                    </a:lnTo>
                    <a:lnTo>
                      <a:pt x="2175" y="604"/>
                    </a:lnTo>
                    <a:lnTo>
                      <a:pt x="2176" y="619"/>
                    </a:lnTo>
                    <a:lnTo>
                      <a:pt x="2177" y="635"/>
                    </a:lnTo>
                    <a:lnTo>
                      <a:pt x="2176" y="650"/>
                    </a:lnTo>
                    <a:lnTo>
                      <a:pt x="2175" y="665"/>
                    </a:lnTo>
                    <a:lnTo>
                      <a:pt x="2173" y="679"/>
                    </a:lnTo>
                    <a:lnTo>
                      <a:pt x="2171" y="693"/>
                    </a:lnTo>
                    <a:lnTo>
                      <a:pt x="2168" y="706"/>
                    </a:lnTo>
                    <a:lnTo>
                      <a:pt x="2164" y="719"/>
                    </a:lnTo>
                    <a:lnTo>
                      <a:pt x="2158" y="732"/>
                    </a:lnTo>
                    <a:lnTo>
                      <a:pt x="2153" y="744"/>
                    </a:lnTo>
                    <a:lnTo>
                      <a:pt x="2147" y="755"/>
                    </a:lnTo>
                    <a:lnTo>
                      <a:pt x="2140" y="766"/>
                    </a:lnTo>
                    <a:lnTo>
                      <a:pt x="2133" y="778"/>
                    </a:lnTo>
                    <a:lnTo>
                      <a:pt x="2126" y="789"/>
                    </a:lnTo>
                    <a:lnTo>
                      <a:pt x="2117" y="799"/>
                    </a:lnTo>
                    <a:lnTo>
                      <a:pt x="2113" y="803"/>
                    </a:lnTo>
                    <a:lnTo>
                      <a:pt x="2108" y="808"/>
                    </a:lnTo>
                    <a:lnTo>
                      <a:pt x="2099" y="817"/>
                    </a:lnTo>
                    <a:lnTo>
                      <a:pt x="2089" y="826"/>
                    </a:lnTo>
                    <a:lnTo>
                      <a:pt x="2078" y="834"/>
                    </a:lnTo>
                    <a:lnTo>
                      <a:pt x="2067" y="841"/>
                    </a:lnTo>
                    <a:lnTo>
                      <a:pt x="2056" y="848"/>
                    </a:lnTo>
                    <a:lnTo>
                      <a:pt x="2043" y="855"/>
                    </a:lnTo>
                    <a:lnTo>
                      <a:pt x="2030" y="861"/>
                    </a:lnTo>
                    <a:lnTo>
                      <a:pt x="2017" y="867"/>
                    </a:lnTo>
                    <a:lnTo>
                      <a:pt x="2004" y="872"/>
                    </a:lnTo>
                    <a:lnTo>
                      <a:pt x="1990" y="876"/>
                    </a:lnTo>
                    <a:lnTo>
                      <a:pt x="1976" y="881"/>
                    </a:lnTo>
                    <a:lnTo>
                      <a:pt x="1961" y="884"/>
                    </a:lnTo>
                    <a:lnTo>
                      <a:pt x="1946" y="887"/>
                    </a:lnTo>
                    <a:lnTo>
                      <a:pt x="1931" y="890"/>
                    </a:lnTo>
                    <a:lnTo>
                      <a:pt x="1914" y="893"/>
                    </a:lnTo>
                    <a:lnTo>
                      <a:pt x="1898" y="894"/>
                    </a:lnTo>
                    <a:lnTo>
                      <a:pt x="1881" y="895"/>
                    </a:lnTo>
                    <a:lnTo>
                      <a:pt x="1864" y="895"/>
                    </a:lnTo>
                    <a:close/>
                    <a:moveTo>
                      <a:pt x="488" y="17"/>
                    </a:moveTo>
                    <a:lnTo>
                      <a:pt x="657" y="17"/>
                    </a:lnTo>
                    <a:lnTo>
                      <a:pt x="657" y="447"/>
                    </a:lnTo>
                    <a:lnTo>
                      <a:pt x="657" y="877"/>
                    </a:lnTo>
                    <a:lnTo>
                      <a:pt x="488" y="877"/>
                    </a:lnTo>
                    <a:lnTo>
                      <a:pt x="488" y="521"/>
                    </a:lnTo>
                    <a:lnTo>
                      <a:pt x="170" y="521"/>
                    </a:lnTo>
                    <a:lnTo>
                      <a:pt x="170" y="877"/>
                    </a:lnTo>
                    <a:lnTo>
                      <a:pt x="0" y="877"/>
                    </a:lnTo>
                    <a:lnTo>
                      <a:pt x="0" y="447"/>
                    </a:lnTo>
                    <a:lnTo>
                      <a:pt x="0" y="17"/>
                    </a:lnTo>
                    <a:lnTo>
                      <a:pt x="170" y="17"/>
                    </a:lnTo>
                    <a:lnTo>
                      <a:pt x="170" y="359"/>
                    </a:lnTo>
                    <a:lnTo>
                      <a:pt x="488" y="359"/>
                    </a:lnTo>
                    <a:lnTo>
                      <a:pt x="488" y="17"/>
                    </a:lnTo>
                    <a:close/>
                    <a:moveTo>
                      <a:pt x="1117" y="895"/>
                    </a:moveTo>
                    <a:lnTo>
                      <a:pt x="1098" y="895"/>
                    </a:lnTo>
                    <a:lnTo>
                      <a:pt x="1081" y="894"/>
                    </a:lnTo>
                    <a:lnTo>
                      <a:pt x="1064" y="891"/>
                    </a:lnTo>
                    <a:lnTo>
                      <a:pt x="1048" y="889"/>
                    </a:lnTo>
                    <a:lnTo>
                      <a:pt x="1040" y="888"/>
                    </a:lnTo>
                    <a:lnTo>
                      <a:pt x="1032" y="886"/>
                    </a:lnTo>
                    <a:lnTo>
                      <a:pt x="1016" y="883"/>
                    </a:lnTo>
                    <a:lnTo>
                      <a:pt x="1001" y="879"/>
                    </a:lnTo>
                    <a:lnTo>
                      <a:pt x="985" y="874"/>
                    </a:lnTo>
                    <a:lnTo>
                      <a:pt x="971" y="868"/>
                    </a:lnTo>
                    <a:lnTo>
                      <a:pt x="963" y="866"/>
                    </a:lnTo>
                    <a:lnTo>
                      <a:pt x="956" y="863"/>
                    </a:lnTo>
                    <a:lnTo>
                      <a:pt x="943" y="856"/>
                    </a:lnTo>
                    <a:lnTo>
                      <a:pt x="930" y="849"/>
                    </a:lnTo>
                    <a:lnTo>
                      <a:pt x="917" y="841"/>
                    </a:lnTo>
                    <a:lnTo>
                      <a:pt x="905" y="833"/>
                    </a:lnTo>
                    <a:lnTo>
                      <a:pt x="893" y="824"/>
                    </a:lnTo>
                    <a:lnTo>
                      <a:pt x="882" y="815"/>
                    </a:lnTo>
                    <a:lnTo>
                      <a:pt x="871" y="805"/>
                    </a:lnTo>
                    <a:lnTo>
                      <a:pt x="860" y="795"/>
                    </a:lnTo>
                    <a:lnTo>
                      <a:pt x="851" y="784"/>
                    </a:lnTo>
                    <a:lnTo>
                      <a:pt x="842" y="772"/>
                    </a:lnTo>
                    <a:lnTo>
                      <a:pt x="834" y="760"/>
                    </a:lnTo>
                    <a:lnTo>
                      <a:pt x="830" y="754"/>
                    </a:lnTo>
                    <a:lnTo>
                      <a:pt x="826" y="747"/>
                    </a:lnTo>
                    <a:lnTo>
                      <a:pt x="819" y="734"/>
                    </a:lnTo>
                    <a:lnTo>
                      <a:pt x="813" y="721"/>
                    </a:lnTo>
                    <a:lnTo>
                      <a:pt x="807" y="707"/>
                    </a:lnTo>
                    <a:lnTo>
                      <a:pt x="802" y="693"/>
                    </a:lnTo>
                    <a:lnTo>
                      <a:pt x="798" y="678"/>
                    </a:lnTo>
                    <a:lnTo>
                      <a:pt x="795" y="663"/>
                    </a:lnTo>
                    <a:lnTo>
                      <a:pt x="792" y="646"/>
                    </a:lnTo>
                    <a:lnTo>
                      <a:pt x="790" y="630"/>
                    </a:lnTo>
                    <a:lnTo>
                      <a:pt x="789" y="613"/>
                    </a:lnTo>
                    <a:lnTo>
                      <a:pt x="788" y="596"/>
                    </a:lnTo>
                    <a:lnTo>
                      <a:pt x="788" y="17"/>
                    </a:lnTo>
                    <a:lnTo>
                      <a:pt x="956" y="17"/>
                    </a:lnTo>
                    <a:lnTo>
                      <a:pt x="956" y="583"/>
                    </a:lnTo>
                    <a:lnTo>
                      <a:pt x="957" y="598"/>
                    </a:lnTo>
                    <a:lnTo>
                      <a:pt x="958" y="613"/>
                    </a:lnTo>
                    <a:lnTo>
                      <a:pt x="959" y="620"/>
                    </a:lnTo>
                    <a:lnTo>
                      <a:pt x="961" y="627"/>
                    </a:lnTo>
                    <a:lnTo>
                      <a:pt x="965" y="640"/>
                    </a:lnTo>
                    <a:lnTo>
                      <a:pt x="970" y="653"/>
                    </a:lnTo>
                    <a:lnTo>
                      <a:pt x="976" y="666"/>
                    </a:lnTo>
                    <a:lnTo>
                      <a:pt x="980" y="672"/>
                    </a:lnTo>
                    <a:lnTo>
                      <a:pt x="984" y="677"/>
                    </a:lnTo>
                    <a:lnTo>
                      <a:pt x="993" y="687"/>
                    </a:lnTo>
                    <a:lnTo>
                      <a:pt x="998" y="692"/>
                    </a:lnTo>
                    <a:lnTo>
                      <a:pt x="1004" y="697"/>
                    </a:lnTo>
                    <a:lnTo>
                      <a:pt x="1009" y="701"/>
                    </a:lnTo>
                    <a:lnTo>
                      <a:pt x="1015" y="705"/>
                    </a:lnTo>
                    <a:lnTo>
                      <a:pt x="1021" y="708"/>
                    </a:lnTo>
                    <a:lnTo>
                      <a:pt x="1028" y="712"/>
                    </a:lnTo>
                    <a:lnTo>
                      <a:pt x="1032" y="713"/>
                    </a:lnTo>
                    <a:lnTo>
                      <a:pt x="1035" y="715"/>
                    </a:lnTo>
                    <a:lnTo>
                      <a:pt x="1042" y="718"/>
                    </a:lnTo>
                    <a:lnTo>
                      <a:pt x="1058" y="722"/>
                    </a:lnTo>
                    <a:lnTo>
                      <a:pt x="1076" y="726"/>
                    </a:lnTo>
                    <a:lnTo>
                      <a:pt x="1085" y="727"/>
                    </a:lnTo>
                    <a:lnTo>
                      <a:pt x="1095" y="728"/>
                    </a:lnTo>
                    <a:lnTo>
                      <a:pt x="1106" y="729"/>
                    </a:lnTo>
                    <a:lnTo>
                      <a:pt x="1117" y="729"/>
                    </a:lnTo>
                    <a:lnTo>
                      <a:pt x="1127" y="729"/>
                    </a:lnTo>
                    <a:lnTo>
                      <a:pt x="1137" y="728"/>
                    </a:lnTo>
                    <a:lnTo>
                      <a:pt x="1156" y="726"/>
                    </a:lnTo>
                    <a:lnTo>
                      <a:pt x="1165" y="724"/>
                    </a:lnTo>
                    <a:lnTo>
                      <a:pt x="1174" y="722"/>
                    </a:lnTo>
                    <a:lnTo>
                      <a:pt x="1182" y="720"/>
                    </a:lnTo>
                    <a:lnTo>
                      <a:pt x="1190" y="718"/>
                    </a:lnTo>
                    <a:lnTo>
                      <a:pt x="1197" y="715"/>
                    </a:lnTo>
                    <a:lnTo>
                      <a:pt x="1204" y="712"/>
                    </a:lnTo>
                    <a:lnTo>
                      <a:pt x="1211" y="708"/>
                    </a:lnTo>
                    <a:lnTo>
                      <a:pt x="1217" y="705"/>
                    </a:lnTo>
                    <a:lnTo>
                      <a:pt x="1224" y="701"/>
                    </a:lnTo>
                    <a:lnTo>
                      <a:pt x="1229" y="697"/>
                    </a:lnTo>
                    <a:lnTo>
                      <a:pt x="1240" y="687"/>
                    </a:lnTo>
                    <a:lnTo>
                      <a:pt x="1244" y="682"/>
                    </a:lnTo>
                    <a:lnTo>
                      <a:pt x="1248" y="677"/>
                    </a:lnTo>
                    <a:lnTo>
                      <a:pt x="1252" y="672"/>
                    </a:lnTo>
                    <a:lnTo>
                      <a:pt x="1256" y="666"/>
                    </a:lnTo>
                    <a:lnTo>
                      <a:pt x="1262" y="653"/>
                    </a:lnTo>
                    <a:lnTo>
                      <a:pt x="1265" y="647"/>
                    </a:lnTo>
                    <a:lnTo>
                      <a:pt x="1267" y="640"/>
                    </a:lnTo>
                    <a:lnTo>
                      <a:pt x="1269" y="634"/>
                    </a:lnTo>
                    <a:lnTo>
                      <a:pt x="1271" y="627"/>
                    </a:lnTo>
                    <a:lnTo>
                      <a:pt x="1274" y="613"/>
                    </a:lnTo>
                    <a:lnTo>
                      <a:pt x="1275" y="606"/>
                    </a:lnTo>
                    <a:lnTo>
                      <a:pt x="1275" y="598"/>
                    </a:lnTo>
                    <a:lnTo>
                      <a:pt x="1276" y="583"/>
                    </a:lnTo>
                    <a:lnTo>
                      <a:pt x="1276" y="17"/>
                    </a:lnTo>
                    <a:lnTo>
                      <a:pt x="1445" y="17"/>
                    </a:lnTo>
                    <a:lnTo>
                      <a:pt x="1445" y="596"/>
                    </a:lnTo>
                    <a:lnTo>
                      <a:pt x="1445" y="613"/>
                    </a:lnTo>
                    <a:lnTo>
                      <a:pt x="1443" y="630"/>
                    </a:lnTo>
                    <a:lnTo>
                      <a:pt x="1441" y="646"/>
                    </a:lnTo>
                    <a:lnTo>
                      <a:pt x="1439" y="663"/>
                    </a:lnTo>
                    <a:lnTo>
                      <a:pt x="1435" y="678"/>
                    </a:lnTo>
                    <a:lnTo>
                      <a:pt x="1431" y="693"/>
                    </a:lnTo>
                    <a:lnTo>
                      <a:pt x="1426" y="707"/>
                    </a:lnTo>
                    <a:lnTo>
                      <a:pt x="1420" y="721"/>
                    </a:lnTo>
                    <a:lnTo>
                      <a:pt x="1414" y="734"/>
                    </a:lnTo>
                    <a:lnTo>
                      <a:pt x="1407" y="747"/>
                    </a:lnTo>
                    <a:lnTo>
                      <a:pt x="1399" y="760"/>
                    </a:lnTo>
                    <a:lnTo>
                      <a:pt x="1391" y="772"/>
                    </a:lnTo>
                    <a:lnTo>
                      <a:pt x="1387" y="778"/>
                    </a:lnTo>
                    <a:lnTo>
                      <a:pt x="1382" y="784"/>
                    </a:lnTo>
                    <a:lnTo>
                      <a:pt x="1373" y="795"/>
                    </a:lnTo>
                    <a:lnTo>
                      <a:pt x="1363" y="805"/>
                    </a:lnTo>
                    <a:lnTo>
                      <a:pt x="1357" y="810"/>
                    </a:lnTo>
                    <a:lnTo>
                      <a:pt x="1352" y="815"/>
                    </a:lnTo>
                    <a:lnTo>
                      <a:pt x="1341" y="824"/>
                    </a:lnTo>
                    <a:lnTo>
                      <a:pt x="1328" y="833"/>
                    </a:lnTo>
                    <a:lnTo>
                      <a:pt x="1316" y="841"/>
                    </a:lnTo>
                    <a:lnTo>
                      <a:pt x="1303" y="849"/>
                    </a:lnTo>
                    <a:lnTo>
                      <a:pt x="1290" y="856"/>
                    </a:lnTo>
                    <a:lnTo>
                      <a:pt x="1276" y="863"/>
                    </a:lnTo>
                    <a:lnTo>
                      <a:pt x="1262" y="868"/>
                    </a:lnTo>
                    <a:lnTo>
                      <a:pt x="1248" y="874"/>
                    </a:lnTo>
                    <a:lnTo>
                      <a:pt x="1233" y="879"/>
                    </a:lnTo>
                    <a:lnTo>
                      <a:pt x="1216" y="883"/>
                    </a:lnTo>
                    <a:lnTo>
                      <a:pt x="1201" y="886"/>
                    </a:lnTo>
                    <a:lnTo>
                      <a:pt x="1184" y="889"/>
                    </a:lnTo>
                    <a:lnTo>
                      <a:pt x="1168" y="891"/>
                    </a:lnTo>
                    <a:lnTo>
                      <a:pt x="1151" y="894"/>
                    </a:lnTo>
                    <a:lnTo>
                      <a:pt x="1134" y="895"/>
                    </a:lnTo>
                    <a:lnTo>
                      <a:pt x="1117" y="8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 dirty="0"/>
              </a:p>
            </p:txBody>
          </p:sp>
          <p:sp>
            <p:nvSpPr>
              <p:cNvPr id="20" name="Freeform 8"/>
              <p:cNvSpPr>
                <a:spLocks/>
              </p:cNvSpPr>
              <p:nvPr userDrawn="1"/>
            </p:nvSpPr>
            <p:spPr bwMode="auto">
              <a:xfrm>
                <a:off x="5610225" y="468313"/>
                <a:ext cx="350837" cy="260350"/>
              </a:xfrm>
              <a:custGeom>
                <a:avLst/>
                <a:gdLst>
                  <a:gd name="T0" fmla="*/ 168 w 661"/>
                  <a:gd name="T1" fmla="*/ 3 h 493"/>
                  <a:gd name="T2" fmla="*/ 186 w 661"/>
                  <a:gd name="T3" fmla="*/ 13 h 493"/>
                  <a:gd name="T4" fmla="*/ 205 w 661"/>
                  <a:gd name="T5" fmla="*/ 25 h 493"/>
                  <a:gd name="T6" fmla="*/ 227 w 661"/>
                  <a:gd name="T7" fmla="*/ 42 h 493"/>
                  <a:gd name="T8" fmla="*/ 242 w 661"/>
                  <a:gd name="T9" fmla="*/ 56 h 493"/>
                  <a:gd name="T10" fmla="*/ 254 w 661"/>
                  <a:gd name="T11" fmla="*/ 67 h 493"/>
                  <a:gd name="T12" fmla="*/ 270 w 661"/>
                  <a:gd name="T13" fmla="*/ 87 h 493"/>
                  <a:gd name="T14" fmla="*/ 286 w 661"/>
                  <a:gd name="T15" fmla="*/ 109 h 493"/>
                  <a:gd name="T16" fmla="*/ 313 w 661"/>
                  <a:gd name="T17" fmla="*/ 148 h 493"/>
                  <a:gd name="T18" fmla="*/ 344 w 661"/>
                  <a:gd name="T19" fmla="*/ 136 h 493"/>
                  <a:gd name="T20" fmla="*/ 472 w 661"/>
                  <a:gd name="T21" fmla="*/ 26 h 493"/>
                  <a:gd name="T22" fmla="*/ 486 w 661"/>
                  <a:gd name="T23" fmla="*/ 44 h 493"/>
                  <a:gd name="T24" fmla="*/ 505 w 661"/>
                  <a:gd name="T25" fmla="*/ 67 h 493"/>
                  <a:gd name="T26" fmla="*/ 524 w 661"/>
                  <a:gd name="T27" fmla="*/ 84 h 493"/>
                  <a:gd name="T28" fmla="*/ 537 w 661"/>
                  <a:gd name="T29" fmla="*/ 93 h 493"/>
                  <a:gd name="T30" fmla="*/ 562 w 661"/>
                  <a:gd name="T31" fmla="*/ 107 h 493"/>
                  <a:gd name="T32" fmla="*/ 584 w 661"/>
                  <a:gd name="T33" fmla="*/ 116 h 493"/>
                  <a:gd name="T34" fmla="*/ 604 w 661"/>
                  <a:gd name="T35" fmla="*/ 120 h 493"/>
                  <a:gd name="T36" fmla="*/ 618 w 661"/>
                  <a:gd name="T37" fmla="*/ 121 h 493"/>
                  <a:gd name="T38" fmla="*/ 626 w 661"/>
                  <a:gd name="T39" fmla="*/ 121 h 493"/>
                  <a:gd name="T40" fmla="*/ 482 w 661"/>
                  <a:gd name="T41" fmla="*/ 248 h 493"/>
                  <a:gd name="T42" fmla="*/ 507 w 661"/>
                  <a:gd name="T43" fmla="*/ 248 h 493"/>
                  <a:gd name="T44" fmla="*/ 539 w 661"/>
                  <a:gd name="T45" fmla="*/ 249 h 493"/>
                  <a:gd name="T46" fmla="*/ 564 w 661"/>
                  <a:gd name="T47" fmla="*/ 251 h 493"/>
                  <a:gd name="T48" fmla="*/ 590 w 661"/>
                  <a:gd name="T49" fmla="*/ 256 h 493"/>
                  <a:gd name="T50" fmla="*/ 619 w 661"/>
                  <a:gd name="T51" fmla="*/ 264 h 493"/>
                  <a:gd name="T52" fmla="*/ 647 w 661"/>
                  <a:gd name="T53" fmla="*/ 277 h 493"/>
                  <a:gd name="T54" fmla="*/ 661 w 661"/>
                  <a:gd name="T55" fmla="*/ 285 h 493"/>
                  <a:gd name="T56" fmla="*/ 501 w 661"/>
                  <a:gd name="T57" fmla="*/ 420 h 493"/>
                  <a:gd name="T58" fmla="*/ 471 w 661"/>
                  <a:gd name="T59" fmla="*/ 404 h 493"/>
                  <a:gd name="T60" fmla="*/ 456 w 661"/>
                  <a:gd name="T61" fmla="*/ 397 h 493"/>
                  <a:gd name="T62" fmla="*/ 434 w 661"/>
                  <a:gd name="T63" fmla="*/ 390 h 493"/>
                  <a:gd name="T64" fmla="*/ 413 w 661"/>
                  <a:gd name="T65" fmla="*/ 385 h 493"/>
                  <a:gd name="T66" fmla="*/ 386 w 661"/>
                  <a:gd name="T67" fmla="*/ 381 h 493"/>
                  <a:gd name="T68" fmla="*/ 361 w 661"/>
                  <a:gd name="T69" fmla="*/ 380 h 493"/>
                  <a:gd name="T70" fmla="*/ 327 w 661"/>
                  <a:gd name="T71" fmla="*/ 381 h 493"/>
                  <a:gd name="T72" fmla="*/ 254 w 661"/>
                  <a:gd name="T73" fmla="*/ 434 h 493"/>
                  <a:gd name="T74" fmla="*/ 185 w 661"/>
                  <a:gd name="T75" fmla="*/ 489 h 493"/>
                  <a:gd name="T76" fmla="*/ 175 w 661"/>
                  <a:gd name="T77" fmla="*/ 491 h 493"/>
                  <a:gd name="T78" fmla="*/ 158 w 661"/>
                  <a:gd name="T79" fmla="*/ 493 h 493"/>
                  <a:gd name="T80" fmla="*/ 136 w 661"/>
                  <a:gd name="T81" fmla="*/ 492 h 493"/>
                  <a:gd name="T82" fmla="*/ 116 w 661"/>
                  <a:gd name="T83" fmla="*/ 487 h 493"/>
                  <a:gd name="T84" fmla="*/ 95 w 661"/>
                  <a:gd name="T85" fmla="*/ 479 h 493"/>
                  <a:gd name="T86" fmla="*/ 80 w 661"/>
                  <a:gd name="T87" fmla="*/ 471 h 493"/>
                  <a:gd name="T88" fmla="*/ 65 w 661"/>
                  <a:gd name="T89" fmla="*/ 459 h 493"/>
                  <a:gd name="T90" fmla="*/ 50 w 661"/>
                  <a:gd name="T91" fmla="*/ 446 h 493"/>
                  <a:gd name="T92" fmla="*/ 34 w 661"/>
                  <a:gd name="T93" fmla="*/ 430 h 493"/>
                  <a:gd name="T94" fmla="*/ 90 w 661"/>
                  <a:gd name="T95" fmla="*/ 351 h 493"/>
                  <a:gd name="T96" fmla="*/ 163 w 661"/>
                  <a:gd name="T97" fmla="*/ 290 h 493"/>
                  <a:gd name="T98" fmla="*/ 155 w 661"/>
                  <a:gd name="T99" fmla="*/ 281 h 493"/>
                  <a:gd name="T100" fmla="*/ 131 w 661"/>
                  <a:gd name="T101" fmla="*/ 247 h 493"/>
                  <a:gd name="T102" fmla="*/ 113 w 661"/>
                  <a:gd name="T103" fmla="*/ 224 h 493"/>
                  <a:gd name="T104" fmla="*/ 92 w 661"/>
                  <a:gd name="T105" fmla="*/ 201 h 493"/>
                  <a:gd name="T106" fmla="*/ 67 w 661"/>
                  <a:gd name="T107" fmla="*/ 178 h 493"/>
                  <a:gd name="T108" fmla="*/ 36 w 661"/>
                  <a:gd name="T109" fmla="*/ 155 h 493"/>
                  <a:gd name="T110" fmla="*/ 9 w 661"/>
                  <a:gd name="T111" fmla="*/ 140 h 493"/>
                  <a:gd name="T112" fmla="*/ 161 w 661"/>
                  <a:gd name="T113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61" h="493">
                    <a:moveTo>
                      <a:pt x="161" y="0"/>
                    </a:moveTo>
                    <a:lnTo>
                      <a:pt x="168" y="3"/>
                    </a:lnTo>
                    <a:lnTo>
                      <a:pt x="176" y="7"/>
                    </a:lnTo>
                    <a:lnTo>
                      <a:pt x="186" y="13"/>
                    </a:lnTo>
                    <a:lnTo>
                      <a:pt x="198" y="20"/>
                    </a:lnTo>
                    <a:lnTo>
                      <a:pt x="205" y="25"/>
                    </a:lnTo>
                    <a:lnTo>
                      <a:pt x="212" y="30"/>
                    </a:lnTo>
                    <a:lnTo>
                      <a:pt x="227" y="42"/>
                    </a:lnTo>
                    <a:lnTo>
                      <a:pt x="234" y="49"/>
                    </a:lnTo>
                    <a:lnTo>
                      <a:pt x="242" y="56"/>
                    </a:lnTo>
                    <a:lnTo>
                      <a:pt x="248" y="61"/>
                    </a:lnTo>
                    <a:lnTo>
                      <a:pt x="254" y="67"/>
                    </a:lnTo>
                    <a:lnTo>
                      <a:pt x="264" y="80"/>
                    </a:lnTo>
                    <a:lnTo>
                      <a:pt x="270" y="87"/>
                    </a:lnTo>
                    <a:lnTo>
                      <a:pt x="275" y="94"/>
                    </a:lnTo>
                    <a:lnTo>
                      <a:pt x="286" y="109"/>
                    </a:lnTo>
                    <a:lnTo>
                      <a:pt x="305" y="137"/>
                    </a:lnTo>
                    <a:lnTo>
                      <a:pt x="313" y="148"/>
                    </a:lnTo>
                    <a:lnTo>
                      <a:pt x="320" y="157"/>
                    </a:lnTo>
                    <a:lnTo>
                      <a:pt x="344" y="136"/>
                    </a:lnTo>
                    <a:lnTo>
                      <a:pt x="397" y="91"/>
                    </a:lnTo>
                    <a:lnTo>
                      <a:pt x="472" y="26"/>
                    </a:lnTo>
                    <a:lnTo>
                      <a:pt x="479" y="35"/>
                    </a:lnTo>
                    <a:lnTo>
                      <a:pt x="486" y="44"/>
                    </a:lnTo>
                    <a:lnTo>
                      <a:pt x="499" y="60"/>
                    </a:lnTo>
                    <a:lnTo>
                      <a:pt x="505" y="67"/>
                    </a:lnTo>
                    <a:lnTo>
                      <a:pt x="511" y="73"/>
                    </a:lnTo>
                    <a:lnTo>
                      <a:pt x="524" y="84"/>
                    </a:lnTo>
                    <a:lnTo>
                      <a:pt x="531" y="89"/>
                    </a:lnTo>
                    <a:lnTo>
                      <a:pt x="537" y="93"/>
                    </a:lnTo>
                    <a:lnTo>
                      <a:pt x="550" y="101"/>
                    </a:lnTo>
                    <a:lnTo>
                      <a:pt x="562" y="107"/>
                    </a:lnTo>
                    <a:lnTo>
                      <a:pt x="574" y="111"/>
                    </a:lnTo>
                    <a:lnTo>
                      <a:pt x="584" y="116"/>
                    </a:lnTo>
                    <a:lnTo>
                      <a:pt x="594" y="118"/>
                    </a:lnTo>
                    <a:lnTo>
                      <a:pt x="604" y="120"/>
                    </a:lnTo>
                    <a:lnTo>
                      <a:pt x="611" y="121"/>
                    </a:lnTo>
                    <a:lnTo>
                      <a:pt x="618" y="121"/>
                    </a:lnTo>
                    <a:lnTo>
                      <a:pt x="622" y="121"/>
                    </a:lnTo>
                    <a:lnTo>
                      <a:pt x="626" y="121"/>
                    </a:lnTo>
                    <a:lnTo>
                      <a:pt x="475" y="247"/>
                    </a:lnTo>
                    <a:lnTo>
                      <a:pt x="482" y="248"/>
                    </a:lnTo>
                    <a:lnTo>
                      <a:pt x="490" y="248"/>
                    </a:lnTo>
                    <a:lnTo>
                      <a:pt x="507" y="248"/>
                    </a:lnTo>
                    <a:lnTo>
                      <a:pt x="528" y="249"/>
                    </a:lnTo>
                    <a:lnTo>
                      <a:pt x="539" y="249"/>
                    </a:lnTo>
                    <a:lnTo>
                      <a:pt x="551" y="250"/>
                    </a:lnTo>
                    <a:lnTo>
                      <a:pt x="564" y="251"/>
                    </a:lnTo>
                    <a:lnTo>
                      <a:pt x="577" y="253"/>
                    </a:lnTo>
                    <a:lnTo>
                      <a:pt x="590" y="256"/>
                    </a:lnTo>
                    <a:lnTo>
                      <a:pt x="605" y="259"/>
                    </a:lnTo>
                    <a:lnTo>
                      <a:pt x="619" y="264"/>
                    </a:lnTo>
                    <a:lnTo>
                      <a:pt x="633" y="270"/>
                    </a:lnTo>
                    <a:lnTo>
                      <a:pt x="647" y="277"/>
                    </a:lnTo>
                    <a:lnTo>
                      <a:pt x="654" y="281"/>
                    </a:lnTo>
                    <a:lnTo>
                      <a:pt x="661" y="285"/>
                    </a:lnTo>
                    <a:lnTo>
                      <a:pt x="581" y="354"/>
                    </a:lnTo>
                    <a:lnTo>
                      <a:pt x="501" y="420"/>
                    </a:lnTo>
                    <a:lnTo>
                      <a:pt x="487" y="411"/>
                    </a:lnTo>
                    <a:lnTo>
                      <a:pt x="471" y="404"/>
                    </a:lnTo>
                    <a:lnTo>
                      <a:pt x="464" y="400"/>
                    </a:lnTo>
                    <a:lnTo>
                      <a:pt x="456" y="397"/>
                    </a:lnTo>
                    <a:lnTo>
                      <a:pt x="442" y="392"/>
                    </a:lnTo>
                    <a:lnTo>
                      <a:pt x="434" y="390"/>
                    </a:lnTo>
                    <a:lnTo>
                      <a:pt x="427" y="388"/>
                    </a:lnTo>
                    <a:lnTo>
                      <a:pt x="413" y="385"/>
                    </a:lnTo>
                    <a:lnTo>
                      <a:pt x="399" y="383"/>
                    </a:lnTo>
                    <a:lnTo>
                      <a:pt x="386" y="381"/>
                    </a:lnTo>
                    <a:lnTo>
                      <a:pt x="374" y="380"/>
                    </a:lnTo>
                    <a:lnTo>
                      <a:pt x="361" y="380"/>
                    </a:lnTo>
                    <a:lnTo>
                      <a:pt x="342" y="380"/>
                    </a:lnTo>
                    <a:lnTo>
                      <a:pt x="327" y="381"/>
                    </a:lnTo>
                    <a:lnTo>
                      <a:pt x="318" y="381"/>
                    </a:lnTo>
                    <a:lnTo>
                      <a:pt x="254" y="434"/>
                    </a:lnTo>
                    <a:lnTo>
                      <a:pt x="189" y="488"/>
                    </a:lnTo>
                    <a:lnTo>
                      <a:pt x="185" y="489"/>
                    </a:lnTo>
                    <a:lnTo>
                      <a:pt x="181" y="490"/>
                    </a:lnTo>
                    <a:lnTo>
                      <a:pt x="175" y="491"/>
                    </a:lnTo>
                    <a:lnTo>
                      <a:pt x="167" y="493"/>
                    </a:lnTo>
                    <a:lnTo>
                      <a:pt x="158" y="493"/>
                    </a:lnTo>
                    <a:lnTo>
                      <a:pt x="147" y="493"/>
                    </a:lnTo>
                    <a:lnTo>
                      <a:pt x="136" y="492"/>
                    </a:lnTo>
                    <a:lnTo>
                      <a:pt x="122" y="489"/>
                    </a:lnTo>
                    <a:lnTo>
                      <a:pt x="116" y="487"/>
                    </a:lnTo>
                    <a:lnTo>
                      <a:pt x="109" y="485"/>
                    </a:lnTo>
                    <a:lnTo>
                      <a:pt x="95" y="479"/>
                    </a:lnTo>
                    <a:lnTo>
                      <a:pt x="88" y="475"/>
                    </a:lnTo>
                    <a:lnTo>
                      <a:pt x="80" y="471"/>
                    </a:lnTo>
                    <a:lnTo>
                      <a:pt x="73" y="466"/>
                    </a:lnTo>
                    <a:lnTo>
                      <a:pt x="65" y="459"/>
                    </a:lnTo>
                    <a:lnTo>
                      <a:pt x="57" y="453"/>
                    </a:lnTo>
                    <a:lnTo>
                      <a:pt x="50" y="446"/>
                    </a:lnTo>
                    <a:lnTo>
                      <a:pt x="42" y="438"/>
                    </a:lnTo>
                    <a:lnTo>
                      <a:pt x="34" y="430"/>
                    </a:lnTo>
                    <a:lnTo>
                      <a:pt x="18" y="410"/>
                    </a:lnTo>
                    <a:lnTo>
                      <a:pt x="90" y="351"/>
                    </a:lnTo>
                    <a:lnTo>
                      <a:pt x="140" y="309"/>
                    </a:lnTo>
                    <a:lnTo>
                      <a:pt x="163" y="290"/>
                    </a:lnTo>
                    <a:lnTo>
                      <a:pt x="159" y="286"/>
                    </a:lnTo>
                    <a:lnTo>
                      <a:pt x="155" y="281"/>
                    </a:lnTo>
                    <a:lnTo>
                      <a:pt x="145" y="266"/>
                    </a:lnTo>
                    <a:lnTo>
                      <a:pt x="131" y="247"/>
                    </a:lnTo>
                    <a:lnTo>
                      <a:pt x="122" y="236"/>
                    </a:lnTo>
                    <a:lnTo>
                      <a:pt x="113" y="224"/>
                    </a:lnTo>
                    <a:lnTo>
                      <a:pt x="103" y="213"/>
                    </a:lnTo>
                    <a:lnTo>
                      <a:pt x="92" y="201"/>
                    </a:lnTo>
                    <a:lnTo>
                      <a:pt x="80" y="189"/>
                    </a:lnTo>
                    <a:lnTo>
                      <a:pt x="67" y="178"/>
                    </a:lnTo>
                    <a:lnTo>
                      <a:pt x="52" y="166"/>
                    </a:lnTo>
                    <a:lnTo>
                      <a:pt x="36" y="155"/>
                    </a:lnTo>
                    <a:lnTo>
                      <a:pt x="19" y="145"/>
                    </a:lnTo>
                    <a:lnTo>
                      <a:pt x="9" y="140"/>
                    </a:lnTo>
                    <a:lnTo>
                      <a:pt x="0" y="13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00A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 dirty="0"/>
              </a:p>
            </p:txBody>
          </p:sp>
        </p:grpSp>
      </p:grp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9791700" cy="2592308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6400" b="0" cap="all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Lisää otsikko napsauttamalla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9791700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</p:spTree>
    <p:extLst>
      <p:ext uri="{BB962C8B-B14F-4D97-AF65-F5344CB8AC3E}">
        <p14:creationId xmlns:p14="http://schemas.microsoft.com/office/powerpoint/2010/main" val="376106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5633-9253-44A3-880D-B9664296529D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876925"/>
            <a:ext cx="6336050" cy="276999"/>
          </a:xfrm>
        </p:spPr>
        <p:txBody>
          <a:bodyPr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4" hasCustomPrompt="1"/>
          </p:nvPr>
        </p:nvSpPr>
        <p:spPr>
          <a:xfrm>
            <a:off x="1200150" y="1124744"/>
            <a:ext cx="6335713" cy="4752181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95D1F2D-26B2-47EC-83F6-4D6B69CD89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764704"/>
            <a:ext cx="6336704" cy="276999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i-FI" sz="2000" b="1" cap="none" spc="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spcBef>
                <a:spcPts val="0"/>
              </a:spcBef>
              <a:buFont typeface="Arial" panose="020B0604020202020204" pitchFamily="34" charset="0"/>
            </a:pPr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09781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BBA8-5534-44D2-96F5-0B63743330E8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876925"/>
            <a:ext cx="6336050" cy="276999"/>
          </a:xfrm>
        </p:spPr>
        <p:txBody>
          <a:bodyPr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4" hasCustomPrompt="1"/>
          </p:nvPr>
        </p:nvSpPr>
        <p:spPr>
          <a:xfrm>
            <a:off x="1200150" y="1124744"/>
            <a:ext cx="6335713" cy="4752181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4F313F-07ED-426D-9AF9-E0EE27E1A5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764704"/>
            <a:ext cx="6336704" cy="276999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i-FI" sz="2000" b="1" cap="none" spc="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spcBef>
                <a:spcPts val="0"/>
              </a:spcBef>
              <a:buFont typeface="Arial" panose="020B0604020202020204" pitchFamily="34" charset="0"/>
            </a:pPr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31149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0917-88A9-42CB-B140-D94B4C511508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876925"/>
            <a:ext cx="6336050" cy="276999"/>
          </a:xfrm>
        </p:spPr>
        <p:txBody>
          <a:bodyPr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4" hasCustomPrompt="1"/>
          </p:nvPr>
        </p:nvSpPr>
        <p:spPr>
          <a:xfrm>
            <a:off x="1200150" y="1124744"/>
            <a:ext cx="6335713" cy="4752181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ED4F251-1EE3-4C8F-A67B-6E93A10254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764704"/>
            <a:ext cx="6336704" cy="276999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i-FI" sz="2000" b="1" cap="none" spc="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spcBef>
                <a:spcPts val="0"/>
              </a:spcBef>
              <a:buFont typeface="Arial" panose="020B0604020202020204" pitchFamily="34" charset="0"/>
            </a:pPr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16850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ge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11">
            <a:extLst>
              <a:ext uri="{FF2B5EF4-FFF2-40B4-BE49-F238E27FC236}">
                <a16:creationId xmlns:a16="http://schemas.microsoft.com/office/drawing/2014/main" id="{EE4A7E90-5471-473C-A644-EDBBACB2A86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1200150" y="980729"/>
            <a:ext cx="9791700" cy="4896196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476672"/>
            <a:ext cx="9791700" cy="276999"/>
          </a:xfrm>
        </p:spPr>
        <p:txBody>
          <a:bodyPr anchor="b" anchorCtr="0">
            <a:spAutoFit/>
          </a:bodyPr>
          <a:lstStyle>
            <a:lvl1pPr>
              <a:lnSpc>
                <a:spcPct val="90000"/>
              </a:lnSpc>
              <a:defRPr sz="2000" b="1" cap="none" spc="0" baseline="0">
                <a:solidFill>
                  <a:schemeClr val="accent2"/>
                </a:solidFill>
              </a:defRPr>
            </a:lvl1pPr>
          </a:lstStyle>
          <a:p>
            <a:r>
              <a:rPr lang="fi-FI" noProof="0" dirty="0"/>
              <a:t>Lisää otsikko napsauttamalla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3EC1C-FB94-4153-B6E3-27DAEDDDDE8C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Tekijä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00253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5CEDE-D2D2-42C1-BF4B-3BC770435CFA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4" hasCustomPrompt="1"/>
          </p:nvPr>
        </p:nvSpPr>
        <p:spPr>
          <a:xfrm>
            <a:off x="1200150" y="1124744"/>
            <a:ext cx="9791700" cy="4752181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520C6A0-0EEB-4463-8682-811AF101B5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764704"/>
            <a:ext cx="9073008" cy="276999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i-FI" sz="2000" b="1" cap="none" spc="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spcBef>
                <a:spcPts val="0"/>
              </a:spcBef>
              <a:buFont typeface="Arial" panose="020B0604020202020204" pitchFamily="34" charset="0"/>
            </a:pPr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2559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1E2A-601B-42E9-B27F-359EB485E2BB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4" hasCustomPrompt="1"/>
          </p:nvPr>
        </p:nvSpPr>
        <p:spPr>
          <a:xfrm>
            <a:off x="1200150" y="1124772"/>
            <a:ext cx="4823840" cy="4752153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9" name="Chart Placeholder 11"/>
          <p:cNvSpPr>
            <a:spLocks noGrp="1"/>
          </p:cNvSpPr>
          <p:nvPr>
            <p:ph type="chart" sz="quarter" idx="15" hasCustomPrompt="1"/>
          </p:nvPr>
        </p:nvSpPr>
        <p:spPr>
          <a:xfrm>
            <a:off x="6168010" y="1124744"/>
            <a:ext cx="4825428" cy="4752181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61973D1-A65F-40CC-B4D5-FE912ABFC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764704"/>
            <a:ext cx="9073008" cy="276999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i-FI" sz="2000" b="1" cap="none" spc="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spcBef>
                <a:spcPts val="0"/>
              </a:spcBef>
              <a:buFont typeface="Arial" panose="020B0604020202020204" pitchFamily="34" charset="0"/>
            </a:pPr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50163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BBF39-C45E-49DF-803C-0F88E56C09E0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4" hasCustomPrompt="1"/>
          </p:nvPr>
        </p:nvSpPr>
        <p:spPr>
          <a:xfrm>
            <a:off x="1200150" y="1124744"/>
            <a:ext cx="3167610" cy="4752181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9" name="Chart Placeholder 11"/>
          <p:cNvSpPr>
            <a:spLocks noGrp="1"/>
          </p:cNvSpPr>
          <p:nvPr>
            <p:ph type="chart" sz="quarter" idx="15" hasCustomPrompt="1"/>
          </p:nvPr>
        </p:nvSpPr>
        <p:spPr>
          <a:xfrm>
            <a:off x="7824240" y="1124744"/>
            <a:ext cx="3169198" cy="4752181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15" name="Chart Placeholder 11"/>
          <p:cNvSpPr>
            <a:spLocks noGrp="1"/>
          </p:cNvSpPr>
          <p:nvPr>
            <p:ph type="chart" sz="quarter" idx="16" hasCustomPrompt="1"/>
          </p:nvPr>
        </p:nvSpPr>
        <p:spPr>
          <a:xfrm>
            <a:off x="4511780" y="1124772"/>
            <a:ext cx="3168440" cy="4752153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C930A4-99D6-49AC-8B31-13B61F581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764704"/>
            <a:ext cx="9073008" cy="276999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i-FI" sz="2000" b="1" cap="none" spc="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spcBef>
                <a:spcPts val="0"/>
              </a:spcBef>
              <a:buFont typeface="Arial" panose="020B0604020202020204" pitchFamily="34" charset="0"/>
            </a:pPr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40390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00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1773656"/>
            <a:ext cx="9793288" cy="3599614"/>
          </a:xfrm>
        </p:spPr>
        <p:txBody>
          <a:bodyPr anchor="ctr" anchorCtr="0"/>
          <a:lstStyle>
            <a:lvl1pPr>
              <a:lnSpc>
                <a:spcPct val="90000"/>
              </a:lnSpc>
              <a:defRPr sz="6400" b="0" cap="all" spc="-1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D1C2555-B7DE-4280-9006-0ECA75A27BC9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grpSp>
        <p:nvGrpSpPr>
          <p:cNvPr id="10" name="Group 9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1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302059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00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1773656"/>
            <a:ext cx="9793288" cy="3599614"/>
          </a:xfrm>
        </p:spPr>
        <p:txBody>
          <a:bodyPr anchor="ctr" anchorCtr="0"/>
          <a:lstStyle>
            <a:lvl1pPr>
              <a:lnSpc>
                <a:spcPct val="90000"/>
              </a:lnSpc>
              <a:defRPr sz="6400" b="0" cap="all" spc="-1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2DAC0C-FAD7-475E-BD8B-60498D06321F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grpSp>
        <p:nvGrpSpPr>
          <p:cNvPr id="10" name="Group 9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1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61506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00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1773656"/>
            <a:ext cx="9793288" cy="3599614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z="6400" b="0" cap="all" spc="-1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Lisää otsikko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437F1F-1B7F-4B40-A9AE-1E98ED69F3F1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grpSp>
        <p:nvGrpSpPr>
          <p:cNvPr id="10" name="Group 9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1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145617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7902386" y="0"/>
                </a:lnTo>
                <a:lnTo>
                  <a:pt x="7974023" y="38108"/>
                </a:lnTo>
                <a:lnTo>
                  <a:pt x="8049174" y="78863"/>
                </a:lnTo>
                <a:lnTo>
                  <a:pt x="8125383" y="122264"/>
                </a:lnTo>
                <a:lnTo>
                  <a:pt x="8201593" y="167782"/>
                </a:lnTo>
                <a:lnTo>
                  <a:pt x="8278331" y="214889"/>
                </a:lnTo>
                <a:lnTo>
                  <a:pt x="8355070" y="264112"/>
                </a:lnTo>
                <a:lnTo>
                  <a:pt x="8433396" y="315982"/>
                </a:lnTo>
                <a:lnTo>
                  <a:pt x="8511193" y="369968"/>
                </a:lnTo>
                <a:lnTo>
                  <a:pt x="8588990" y="425543"/>
                </a:lnTo>
                <a:lnTo>
                  <a:pt x="8667316" y="483764"/>
                </a:lnTo>
                <a:lnTo>
                  <a:pt x="8746172" y="544102"/>
                </a:lnTo>
                <a:lnTo>
                  <a:pt x="8825027" y="607087"/>
                </a:lnTo>
                <a:lnTo>
                  <a:pt x="8903883" y="672189"/>
                </a:lnTo>
                <a:lnTo>
                  <a:pt x="8982738" y="739937"/>
                </a:lnTo>
                <a:lnTo>
                  <a:pt x="9022960" y="774340"/>
                </a:lnTo>
                <a:lnTo>
                  <a:pt x="9062652" y="809802"/>
                </a:lnTo>
                <a:lnTo>
                  <a:pt x="9141508" y="882314"/>
                </a:lnTo>
                <a:lnTo>
                  <a:pt x="9220364" y="956943"/>
                </a:lnTo>
                <a:lnTo>
                  <a:pt x="9300278" y="1035276"/>
                </a:lnTo>
                <a:lnTo>
                  <a:pt x="9379133" y="1115727"/>
                </a:lnTo>
                <a:lnTo>
                  <a:pt x="9457989" y="1198295"/>
                </a:lnTo>
                <a:lnTo>
                  <a:pt x="9536315" y="1284568"/>
                </a:lnTo>
                <a:lnTo>
                  <a:pt x="9615700" y="1372959"/>
                </a:lnTo>
                <a:lnTo>
                  <a:pt x="9693497" y="1464525"/>
                </a:lnTo>
                <a:lnTo>
                  <a:pt x="9771823" y="1558208"/>
                </a:lnTo>
                <a:lnTo>
                  <a:pt x="9810986" y="1606901"/>
                </a:lnTo>
                <a:lnTo>
                  <a:pt x="9849091" y="1655596"/>
                </a:lnTo>
                <a:lnTo>
                  <a:pt x="9926888" y="1755630"/>
                </a:lnTo>
                <a:lnTo>
                  <a:pt x="10004156" y="1858840"/>
                </a:lnTo>
                <a:lnTo>
                  <a:pt x="10080365" y="1965226"/>
                </a:lnTo>
                <a:lnTo>
                  <a:pt x="10156575" y="2074258"/>
                </a:lnTo>
                <a:lnTo>
                  <a:pt x="10194679" y="2129833"/>
                </a:lnTo>
                <a:lnTo>
                  <a:pt x="10232255" y="2186466"/>
                </a:lnTo>
                <a:lnTo>
                  <a:pt x="10307406" y="2302379"/>
                </a:lnTo>
                <a:lnTo>
                  <a:pt x="10381498" y="2420938"/>
                </a:lnTo>
                <a:lnTo>
                  <a:pt x="10608010" y="2222457"/>
                </a:lnTo>
                <a:lnTo>
                  <a:pt x="10833992" y="2024505"/>
                </a:lnTo>
                <a:lnTo>
                  <a:pt x="11060502" y="1825495"/>
                </a:lnTo>
                <a:lnTo>
                  <a:pt x="11286484" y="1627544"/>
                </a:lnTo>
                <a:lnTo>
                  <a:pt x="11512996" y="1429063"/>
                </a:lnTo>
                <a:lnTo>
                  <a:pt x="11739507" y="1231111"/>
                </a:lnTo>
                <a:lnTo>
                  <a:pt x="11965489" y="1032630"/>
                </a:lnTo>
                <a:lnTo>
                  <a:pt x="12192000" y="834149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 baseline="0"/>
            </a:lvl1pPr>
          </a:lstStyle>
          <a:p>
            <a:r>
              <a:rPr lang="fi-FI" noProof="0" dirty="0"/>
              <a:t>Valitse objekti ja lisää kuva valikosta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D5B722B-2A24-45CE-8D5B-F50A5B68729E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</a:t>
            </a:r>
          </a:p>
        </p:txBody>
      </p:sp>
      <p:grpSp>
        <p:nvGrpSpPr>
          <p:cNvPr id="20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039814" y="477538"/>
            <a:ext cx="1416840" cy="648000"/>
            <a:chOff x="4471987" y="468313"/>
            <a:chExt cx="1489075" cy="681037"/>
          </a:xfrm>
        </p:grpSpPr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2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9791700" cy="2592308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6400" b="0" cap="all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Lisää otsikko napsauttamalla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9791700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</p:spTree>
    <p:extLst>
      <p:ext uri="{BB962C8B-B14F-4D97-AF65-F5344CB8AC3E}">
        <p14:creationId xmlns:p14="http://schemas.microsoft.com/office/powerpoint/2010/main" val="236119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9384002" y="0"/>
                </a:lnTo>
                <a:lnTo>
                  <a:pt x="9432814" y="25966"/>
                </a:lnTo>
                <a:lnTo>
                  <a:pt x="9481974" y="52626"/>
                </a:lnTo>
                <a:lnTo>
                  <a:pt x="9531826" y="81017"/>
                </a:lnTo>
                <a:lnTo>
                  <a:pt x="9581678" y="110793"/>
                </a:lnTo>
                <a:lnTo>
                  <a:pt x="9631877" y="141607"/>
                </a:lnTo>
                <a:lnTo>
                  <a:pt x="9682075" y="173806"/>
                </a:lnTo>
                <a:lnTo>
                  <a:pt x="9733312" y="207737"/>
                </a:lnTo>
                <a:lnTo>
                  <a:pt x="9784203" y="243052"/>
                </a:lnTo>
                <a:lnTo>
                  <a:pt x="9835094" y="279407"/>
                </a:lnTo>
                <a:lnTo>
                  <a:pt x="9886331" y="317492"/>
                </a:lnTo>
                <a:lnTo>
                  <a:pt x="9937914" y="356962"/>
                </a:lnTo>
                <a:lnTo>
                  <a:pt x="9989498" y="398163"/>
                </a:lnTo>
                <a:lnTo>
                  <a:pt x="10041081" y="440750"/>
                </a:lnTo>
                <a:lnTo>
                  <a:pt x="10092664" y="485067"/>
                </a:lnTo>
                <a:lnTo>
                  <a:pt x="10118975" y="507572"/>
                </a:lnTo>
                <a:lnTo>
                  <a:pt x="10144940" y="530769"/>
                </a:lnTo>
                <a:lnTo>
                  <a:pt x="10196523" y="578203"/>
                </a:lnTo>
                <a:lnTo>
                  <a:pt x="10248107" y="627021"/>
                </a:lnTo>
                <a:lnTo>
                  <a:pt x="10300382" y="678263"/>
                </a:lnTo>
                <a:lnTo>
                  <a:pt x="10351966" y="730890"/>
                </a:lnTo>
                <a:lnTo>
                  <a:pt x="10403549" y="784902"/>
                </a:lnTo>
                <a:lnTo>
                  <a:pt x="10454786" y="841338"/>
                </a:lnTo>
                <a:lnTo>
                  <a:pt x="10506715" y="899158"/>
                </a:lnTo>
                <a:lnTo>
                  <a:pt x="10557606" y="959056"/>
                </a:lnTo>
                <a:lnTo>
                  <a:pt x="10608843" y="1020338"/>
                </a:lnTo>
                <a:lnTo>
                  <a:pt x="10634462" y="1052192"/>
                </a:lnTo>
                <a:lnTo>
                  <a:pt x="10659388" y="1084045"/>
                </a:lnTo>
                <a:lnTo>
                  <a:pt x="10710279" y="1149482"/>
                </a:lnTo>
                <a:lnTo>
                  <a:pt x="10760824" y="1216997"/>
                </a:lnTo>
                <a:lnTo>
                  <a:pt x="10810676" y="1286589"/>
                </a:lnTo>
                <a:lnTo>
                  <a:pt x="10860528" y="1357912"/>
                </a:lnTo>
                <a:lnTo>
                  <a:pt x="10885454" y="1394267"/>
                </a:lnTo>
                <a:lnTo>
                  <a:pt x="10910034" y="1431313"/>
                </a:lnTo>
                <a:lnTo>
                  <a:pt x="10959194" y="1507138"/>
                </a:lnTo>
                <a:lnTo>
                  <a:pt x="11007662" y="1584693"/>
                </a:lnTo>
                <a:lnTo>
                  <a:pt x="11155834" y="1454857"/>
                </a:lnTo>
                <a:lnTo>
                  <a:pt x="11303660" y="1325367"/>
                </a:lnTo>
                <a:lnTo>
                  <a:pt x="11451832" y="1195185"/>
                </a:lnTo>
                <a:lnTo>
                  <a:pt x="11599658" y="1065695"/>
                </a:lnTo>
                <a:lnTo>
                  <a:pt x="11747830" y="935858"/>
                </a:lnTo>
                <a:lnTo>
                  <a:pt x="11896002" y="806368"/>
                </a:lnTo>
                <a:lnTo>
                  <a:pt x="12043828" y="676532"/>
                </a:lnTo>
                <a:lnTo>
                  <a:pt x="12192000" y="546696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r>
              <a:rPr lang="fi-FI"/>
              <a:t>Valitse objekti ja lisää kuva valikosta </a:t>
            </a:r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1773656"/>
            <a:ext cx="9793288" cy="3599614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z="6400" b="0" cap="all" spc="-1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Lisää otsikko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1C732C5-7486-4B84-9A8B-36A008B3F31F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65650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8650A0F-7911-43AB-B41C-EF9D496D4E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1773656"/>
            <a:ext cx="9793288" cy="3599614"/>
          </a:xfrm>
        </p:spPr>
        <p:txBody>
          <a:bodyPr anchor="ctr" anchorCtr="0"/>
          <a:lstStyle>
            <a:lvl1pPr>
              <a:lnSpc>
                <a:spcPct val="90000"/>
              </a:lnSpc>
              <a:defRPr sz="64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 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90E39F8-C080-41E1-8370-2DB28FA3551B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Tekijä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5626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atte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1773656"/>
            <a:ext cx="9793288" cy="3599614"/>
          </a:xfrm>
        </p:spPr>
        <p:txBody>
          <a:bodyPr anchor="ctr" anchorCtr="0"/>
          <a:lstStyle>
            <a:lvl1pPr>
              <a:lnSpc>
                <a:spcPct val="90000"/>
              </a:lnSpc>
              <a:defRPr sz="64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 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90E39F8-C080-41E1-8370-2DB28FA3551B}" type="datetime1">
              <a:rPr lang="fi-FI" smtClean="0"/>
              <a:pPr/>
              <a:t>27.7.2026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Tekijä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381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0A56F4-5EC7-4EC6-B744-40FEE395D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887F58-4D35-41A3-A79A-C421D1EA1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469FD-AFBA-4E32-A6EF-4D53061A8BA3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6AD52A-ECC3-4CE2-A30E-F5D55CC4C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1530124-0A4F-49F5-9E2B-2D4FEBE0E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45129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027C95-2684-49AC-BF24-B8033DEB90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B8FD50-3D3E-47AA-92F6-C252FDF74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5469FD-AFBA-4E32-A6EF-4D53061A8BA3}" type="datetime1">
              <a:rPr lang="fi-FI" smtClean="0"/>
              <a:pPr/>
              <a:t>27.7.2026</a:t>
            </a:fld>
            <a:endParaRPr lang="fi-FI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938BD57-040C-441F-B0CE-45FC2622F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Esittäjä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58B2E62-A5BE-4306-9D89-D1EF8983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429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29A4EE2B-BE82-4F33-BCD3-12BABAD38E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B4036A-03DF-4E01-B5C6-92569D22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5469FD-AFBA-4E32-A6EF-4D53061A8BA3}" type="datetime1">
              <a:rPr lang="fi-FI" smtClean="0"/>
              <a:pPr/>
              <a:t>27.7.2026</a:t>
            </a:fld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C228E2-1C3F-4EBF-B500-69C92638B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Esittäjä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49679CD-056A-4E59-BD09-BD67968B6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9152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2E28D5B-8B98-4F55-BFD8-BDCDD4B8BA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BA6C74-A004-4332-831A-BD96E14B9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5469FD-AFBA-4E32-A6EF-4D53061A8BA3}" type="datetime1">
              <a:rPr lang="fi-FI" smtClean="0"/>
              <a:pPr/>
              <a:t>27.7.2026</a:t>
            </a:fld>
            <a:endParaRPr lang="fi-FI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E43E80D-820B-4B56-8AEE-7604EF382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Esittäjä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9B32305-DC68-4751-A0D2-28F16D1D6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6673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00150" y="1988840"/>
            <a:ext cx="4823840" cy="38880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68010" y="1988840"/>
            <a:ext cx="4823840" cy="38880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EA97-0D38-419E-91AF-232C803C7B35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CC888B6-88B9-4516-B252-F5F830001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36143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00150" y="1988840"/>
            <a:ext cx="4823840" cy="57606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200150" y="2564904"/>
            <a:ext cx="4823840" cy="331202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68010" y="1988840"/>
            <a:ext cx="4825428" cy="57606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68010" y="2564904"/>
            <a:ext cx="4823840" cy="331202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CC62-74B5-4D04-8D41-9C5EEC677B80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D2F99F-8321-4D78-B1AC-9483A9BA2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93693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00150" y="1988840"/>
            <a:ext cx="6480026" cy="38880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E869A-1E09-4947-A489-E9DDAB744CDE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968209" y="1988840"/>
            <a:ext cx="3023642" cy="3888086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noProof="0" dirty="0"/>
              <a:t>Lisää kuva napsauttamalla kuvaketta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E88C47-BFCA-4F9F-A327-F3E8DAD06F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15625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atte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617227C-2AD2-439E-BA27-AD4107EC8D47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Tekijä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grpSp>
        <p:nvGrpSpPr>
          <p:cNvPr id="20" name="Group 19"/>
          <p:cNvGrpSpPr>
            <a:grpSpLocks noChangeAspect="1"/>
          </p:cNvGrpSpPr>
          <p:nvPr userDrawn="1"/>
        </p:nvGrpSpPr>
        <p:grpSpPr>
          <a:xfrm>
            <a:off x="10039814" y="477538"/>
            <a:ext cx="1416840" cy="648000"/>
            <a:chOff x="4471987" y="468313"/>
            <a:chExt cx="1489075" cy="681037"/>
          </a:xfrm>
        </p:grpSpPr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2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9791700" cy="2592308"/>
          </a:xfrm>
        </p:spPr>
        <p:txBody>
          <a:bodyPr anchor="t" anchorCtr="0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 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9791700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</p:spTree>
    <p:extLst>
      <p:ext uri="{BB962C8B-B14F-4D97-AF65-F5344CB8AC3E}">
        <p14:creationId xmlns:p14="http://schemas.microsoft.com/office/powerpoint/2010/main" val="268605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F5BE7-2870-48DF-A9BE-D9D0C2896BA8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8046302-C571-4B88-82C9-C41A8D1FCF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39607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968E9-6706-4CDA-AE5E-3238B4CCD911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424555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B866C-C7B1-4E1B-802C-0E1A6F00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839B4E-1A83-4D98-96D2-0EE05807B741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22B80AD-7BB9-4644-B9C9-1EBCB47D3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EDD37D2-9A27-466D-AE6D-F458E61D5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F4419353-FA65-47EC-AC89-69E9CA01A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99456" y="1988840"/>
            <a:ext cx="9792395" cy="3888086"/>
          </a:xfr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noProof="0" dirty="0"/>
              <a:t>Lisää kuva napsauttamalla kuvaketta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A8164B1-609B-4991-8331-8018748CE1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8B15A336-28D3-40D7-A52E-631BCA64AEE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</p:spTree>
    <p:extLst>
      <p:ext uri="{BB962C8B-B14F-4D97-AF65-F5344CB8AC3E}">
        <p14:creationId xmlns:p14="http://schemas.microsoft.com/office/powerpoint/2010/main" val="350329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Cont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B866C-C7B1-4E1B-802C-0E1A6F00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D229BF-1462-46AB-A4B7-4429F0F0682B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22B80AD-7BB9-4644-B9C9-1EBCB47D3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EDD37D2-9A27-466D-AE6D-F458E61D5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F4419353-FA65-47EC-AC89-69E9CA01A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99457" y="1988840"/>
            <a:ext cx="4824536" cy="3888086"/>
          </a:xfr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noProof="0" dirty="0"/>
              <a:t>Lisää kuva napsauttamalla kuvaketta 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8AB0E28C-C400-48EC-B2F4-1D2A668495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68008" y="1988840"/>
            <a:ext cx="4824536" cy="3888086"/>
          </a:xfr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noProof="0" dirty="0"/>
              <a:t>Lisää kuva napsauttamalla kuvaketta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5F754E-A0B3-491A-A9E4-C4335F2064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704BFE3-07BC-4028-BBB9-90C817CF7B3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</p:spTree>
    <p:extLst>
      <p:ext uri="{BB962C8B-B14F-4D97-AF65-F5344CB8AC3E}">
        <p14:creationId xmlns:p14="http://schemas.microsoft.com/office/powerpoint/2010/main" val="200141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/ Contact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1D71B98-485F-4024-8B66-A99B9DB3BD6A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9791700" cy="100806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6400" b="0" cap="all" spc="-1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9791700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9791700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9791700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369792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/ Contacts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808F4B9-EF6A-44A1-A41B-367AD1902F4E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9791700" cy="100806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6400" b="0" cap="all" spc="-1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9791700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9791700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9791700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171093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/ Contacts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1CF80BF-2872-4A71-AF75-3070CA08D64A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9791700" cy="1008062"/>
          </a:xfrm>
        </p:spPr>
        <p:txBody>
          <a:bodyPr anchor="t" anchorCtr="0"/>
          <a:lstStyle>
            <a:lvl1pPr algn="l">
              <a:defRPr sz="6400" b="0" cap="all" spc="-1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9791700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9791700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9791700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257598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A58CDD8-FB51-4219-B12D-72AFBA91AAC4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6912074" cy="1008062"/>
          </a:xfrm>
        </p:spPr>
        <p:txBody>
          <a:bodyPr anchor="t" anchorCtr="0"/>
          <a:lstStyle>
            <a:lvl1pPr algn="l">
              <a:defRPr sz="6400" b="0" cap="all" spc="-100" baseline="0">
                <a:solidFill>
                  <a:schemeClr val="accent2"/>
                </a:solidFill>
              </a:defRPr>
            </a:lvl1pPr>
          </a:lstStyle>
          <a:p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6912074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6912074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6912074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6912074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76379A-38F9-91E8-747D-5BFA74CE6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8000" y="1484784"/>
            <a:ext cx="3457586" cy="42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51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H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9401" y="-1588"/>
            <a:ext cx="4292599" cy="2422526"/>
            <a:chOff x="7899401" y="-1588"/>
            <a:chExt cx="4292599" cy="2422526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7899401" y="-1588"/>
              <a:ext cx="4292599" cy="2422526"/>
            </a:xfrm>
            <a:custGeom>
              <a:avLst/>
              <a:gdLst>
                <a:gd name="T0" fmla="*/ 8111 w 8111"/>
                <a:gd name="T1" fmla="*/ 1579 h 4577"/>
                <a:gd name="T2" fmla="*/ 7683 w 8111"/>
                <a:gd name="T3" fmla="*/ 1954 h 4577"/>
                <a:gd name="T4" fmla="*/ 7256 w 8111"/>
                <a:gd name="T5" fmla="*/ 2329 h 4577"/>
                <a:gd name="T6" fmla="*/ 6828 w 8111"/>
                <a:gd name="T7" fmla="*/ 2703 h 4577"/>
                <a:gd name="T8" fmla="*/ 6400 w 8111"/>
                <a:gd name="T9" fmla="*/ 3078 h 4577"/>
                <a:gd name="T10" fmla="*/ 5973 w 8111"/>
                <a:gd name="T11" fmla="*/ 3452 h 4577"/>
                <a:gd name="T12" fmla="*/ 5545 w 8111"/>
                <a:gd name="T13" fmla="*/ 3828 h 4577"/>
                <a:gd name="T14" fmla="*/ 5118 w 8111"/>
                <a:gd name="T15" fmla="*/ 4202 h 4577"/>
                <a:gd name="T16" fmla="*/ 4690 w 8111"/>
                <a:gd name="T17" fmla="*/ 4577 h 4577"/>
                <a:gd name="T18" fmla="*/ 4550 w 8111"/>
                <a:gd name="T19" fmla="*/ 4353 h 4577"/>
                <a:gd name="T20" fmla="*/ 4408 w 8111"/>
                <a:gd name="T21" fmla="*/ 4134 h 4577"/>
                <a:gd name="T22" fmla="*/ 4337 w 8111"/>
                <a:gd name="T23" fmla="*/ 4027 h 4577"/>
                <a:gd name="T24" fmla="*/ 4265 w 8111"/>
                <a:gd name="T25" fmla="*/ 3922 h 4577"/>
                <a:gd name="T26" fmla="*/ 4121 w 8111"/>
                <a:gd name="T27" fmla="*/ 3716 h 4577"/>
                <a:gd name="T28" fmla="*/ 3977 w 8111"/>
                <a:gd name="T29" fmla="*/ 3515 h 4577"/>
                <a:gd name="T30" fmla="*/ 3831 w 8111"/>
                <a:gd name="T31" fmla="*/ 3320 h 4577"/>
                <a:gd name="T32" fmla="*/ 3684 w 8111"/>
                <a:gd name="T33" fmla="*/ 3131 h 4577"/>
                <a:gd name="T34" fmla="*/ 3612 w 8111"/>
                <a:gd name="T35" fmla="*/ 3039 h 4577"/>
                <a:gd name="T36" fmla="*/ 3538 w 8111"/>
                <a:gd name="T37" fmla="*/ 2947 h 4577"/>
                <a:gd name="T38" fmla="*/ 3390 w 8111"/>
                <a:gd name="T39" fmla="*/ 2770 h 4577"/>
                <a:gd name="T40" fmla="*/ 3243 w 8111"/>
                <a:gd name="T41" fmla="*/ 2597 h 4577"/>
                <a:gd name="T42" fmla="*/ 3093 w 8111"/>
                <a:gd name="T43" fmla="*/ 2430 h 4577"/>
                <a:gd name="T44" fmla="*/ 2945 w 8111"/>
                <a:gd name="T45" fmla="*/ 2267 h 4577"/>
                <a:gd name="T46" fmla="*/ 2796 w 8111"/>
                <a:gd name="T47" fmla="*/ 2111 h 4577"/>
                <a:gd name="T48" fmla="*/ 2647 w 8111"/>
                <a:gd name="T49" fmla="*/ 1959 h 4577"/>
                <a:gd name="T50" fmla="*/ 2496 w 8111"/>
                <a:gd name="T51" fmla="*/ 1811 h 4577"/>
                <a:gd name="T52" fmla="*/ 2347 w 8111"/>
                <a:gd name="T53" fmla="*/ 1670 h 4577"/>
                <a:gd name="T54" fmla="*/ 2198 w 8111"/>
                <a:gd name="T55" fmla="*/ 1533 h 4577"/>
                <a:gd name="T56" fmla="*/ 2123 w 8111"/>
                <a:gd name="T57" fmla="*/ 1466 h 4577"/>
                <a:gd name="T58" fmla="*/ 2047 w 8111"/>
                <a:gd name="T59" fmla="*/ 1401 h 4577"/>
                <a:gd name="T60" fmla="*/ 1898 w 8111"/>
                <a:gd name="T61" fmla="*/ 1273 h 4577"/>
                <a:gd name="T62" fmla="*/ 1749 w 8111"/>
                <a:gd name="T63" fmla="*/ 1150 h 4577"/>
                <a:gd name="T64" fmla="*/ 1600 w 8111"/>
                <a:gd name="T65" fmla="*/ 1031 h 4577"/>
                <a:gd name="T66" fmla="*/ 1451 w 8111"/>
                <a:gd name="T67" fmla="*/ 917 h 4577"/>
                <a:gd name="T68" fmla="*/ 1303 w 8111"/>
                <a:gd name="T69" fmla="*/ 807 h 4577"/>
                <a:gd name="T70" fmla="*/ 1156 w 8111"/>
                <a:gd name="T71" fmla="*/ 702 h 4577"/>
                <a:gd name="T72" fmla="*/ 1009 w 8111"/>
                <a:gd name="T73" fmla="*/ 600 h 4577"/>
                <a:gd name="T74" fmla="*/ 861 w 8111"/>
                <a:gd name="T75" fmla="*/ 502 h 4577"/>
                <a:gd name="T76" fmla="*/ 716 w 8111"/>
                <a:gd name="T77" fmla="*/ 409 h 4577"/>
                <a:gd name="T78" fmla="*/ 571 w 8111"/>
                <a:gd name="T79" fmla="*/ 320 h 4577"/>
                <a:gd name="T80" fmla="*/ 427 w 8111"/>
                <a:gd name="T81" fmla="*/ 234 h 4577"/>
                <a:gd name="T82" fmla="*/ 283 w 8111"/>
                <a:gd name="T83" fmla="*/ 152 h 4577"/>
                <a:gd name="T84" fmla="*/ 141 w 8111"/>
                <a:gd name="T85" fmla="*/ 75 h 4577"/>
                <a:gd name="T86" fmla="*/ 0 w 8111"/>
                <a:gd name="T87" fmla="*/ 0 h 4577"/>
                <a:gd name="T88" fmla="*/ 506 w 8111"/>
                <a:gd name="T89" fmla="*/ 0 h 4577"/>
                <a:gd name="T90" fmla="*/ 1014 w 8111"/>
                <a:gd name="T91" fmla="*/ 0 h 4577"/>
                <a:gd name="T92" fmla="*/ 1520 w 8111"/>
                <a:gd name="T93" fmla="*/ 0 h 4577"/>
                <a:gd name="T94" fmla="*/ 2027 w 8111"/>
                <a:gd name="T95" fmla="*/ 0 h 4577"/>
                <a:gd name="T96" fmla="*/ 2534 w 8111"/>
                <a:gd name="T97" fmla="*/ 0 h 4577"/>
                <a:gd name="T98" fmla="*/ 3041 w 8111"/>
                <a:gd name="T99" fmla="*/ 0 h 4577"/>
                <a:gd name="T100" fmla="*/ 3548 w 8111"/>
                <a:gd name="T101" fmla="*/ 0 h 4577"/>
                <a:gd name="T102" fmla="*/ 4056 w 8111"/>
                <a:gd name="T103" fmla="*/ 0 h 4577"/>
                <a:gd name="T104" fmla="*/ 4562 w 8111"/>
                <a:gd name="T105" fmla="*/ 0 h 4577"/>
                <a:gd name="T106" fmla="*/ 5069 w 8111"/>
                <a:gd name="T107" fmla="*/ 0 h 4577"/>
                <a:gd name="T108" fmla="*/ 5575 w 8111"/>
                <a:gd name="T109" fmla="*/ 0 h 4577"/>
                <a:gd name="T110" fmla="*/ 6083 w 8111"/>
                <a:gd name="T111" fmla="*/ 0 h 4577"/>
                <a:gd name="T112" fmla="*/ 6589 w 8111"/>
                <a:gd name="T113" fmla="*/ 0 h 4577"/>
                <a:gd name="T114" fmla="*/ 7096 w 8111"/>
                <a:gd name="T115" fmla="*/ 0 h 4577"/>
                <a:gd name="T116" fmla="*/ 7604 w 8111"/>
                <a:gd name="T117" fmla="*/ 0 h 4577"/>
                <a:gd name="T118" fmla="*/ 8111 w 8111"/>
                <a:gd name="T119" fmla="*/ 0 h 4577"/>
                <a:gd name="T120" fmla="*/ 8111 w 8111"/>
                <a:gd name="T121" fmla="*/ 790 h 4577"/>
                <a:gd name="T122" fmla="*/ 8111 w 8111"/>
                <a:gd name="T123" fmla="*/ 1579 h 4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11" h="4577">
                  <a:moveTo>
                    <a:pt x="8111" y="1579"/>
                  </a:moveTo>
                  <a:lnTo>
                    <a:pt x="7683" y="1954"/>
                  </a:lnTo>
                  <a:lnTo>
                    <a:pt x="7256" y="2329"/>
                  </a:lnTo>
                  <a:lnTo>
                    <a:pt x="6828" y="2703"/>
                  </a:lnTo>
                  <a:lnTo>
                    <a:pt x="6400" y="3078"/>
                  </a:lnTo>
                  <a:lnTo>
                    <a:pt x="5973" y="3452"/>
                  </a:lnTo>
                  <a:lnTo>
                    <a:pt x="5545" y="3828"/>
                  </a:lnTo>
                  <a:lnTo>
                    <a:pt x="5118" y="4202"/>
                  </a:lnTo>
                  <a:lnTo>
                    <a:pt x="4690" y="4577"/>
                  </a:lnTo>
                  <a:lnTo>
                    <a:pt x="4550" y="4353"/>
                  </a:lnTo>
                  <a:lnTo>
                    <a:pt x="4408" y="4134"/>
                  </a:lnTo>
                  <a:lnTo>
                    <a:pt x="4337" y="4027"/>
                  </a:lnTo>
                  <a:lnTo>
                    <a:pt x="4265" y="3922"/>
                  </a:lnTo>
                  <a:lnTo>
                    <a:pt x="4121" y="3716"/>
                  </a:lnTo>
                  <a:lnTo>
                    <a:pt x="3977" y="3515"/>
                  </a:lnTo>
                  <a:lnTo>
                    <a:pt x="3831" y="3320"/>
                  </a:lnTo>
                  <a:lnTo>
                    <a:pt x="3684" y="3131"/>
                  </a:lnTo>
                  <a:lnTo>
                    <a:pt x="3612" y="3039"/>
                  </a:lnTo>
                  <a:lnTo>
                    <a:pt x="3538" y="2947"/>
                  </a:lnTo>
                  <a:lnTo>
                    <a:pt x="3390" y="2770"/>
                  </a:lnTo>
                  <a:lnTo>
                    <a:pt x="3243" y="2597"/>
                  </a:lnTo>
                  <a:lnTo>
                    <a:pt x="3093" y="2430"/>
                  </a:lnTo>
                  <a:lnTo>
                    <a:pt x="2945" y="2267"/>
                  </a:lnTo>
                  <a:lnTo>
                    <a:pt x="2796" y="2111"/>
                  </a:lnTo>
                  <a:lnTo>
                    <a:pt x="2647" y="1959"/>
                  </a:lnTo>
                  <a:lnTo>
                    <a:pt x="2496" y="1811"/>
                  </a:lnTo>
                  <a:lnTo>
                    <a:pt x="2347" y="1670"/>
                  </a:lnTo>
                  <a:lnTo>
                    <a:pt x="2198" y="1533"/>
                  </a:lnTo>
                  <a:lnTo>
                    <a:pt x="2123" y="1466"/>
                  </a:lnTo>
                  <a:lnTo>
                    <a:pt x="2047" y="1401"/>
                  </a:lnTo>
                  <a:lnTo>
                    <a:pt x="1898" y="1273"/>
                  </a:lnTo>
                  <a:lnTo>
                    <a:pt x="1749" y="1150"/>
                  </a:lnTo>
                  <a:lnTo>
                    <a:pt x="1600" y="1031"/>
                  </a:lnTo>
                  <a:lnTo>
                    <a:pt x="1451" y="917"/>
                  </a:lnTo>
                  <a:lnTo>
                    <a:pt x="1303" y="807"/>
                  </a:lnTo>
                  <a:lnTo>
                    <a:pt x="1156" y="702"/>
                  </a:lnTo>
                  <a:lnTo>
                    <a:pt x="1009" y="600"/>
                  </a:lnTo>
                  <a:lnTo>
                    <a:pt x="861" y="502"/>
                  </a:lnTo>
                  <a:lnTo>
                    <a:pt x="716" y="409"/>
                  </a:lnTo>
                  <a:lnTo>
                    <a:pt x="571" y="320"/>
                  </a:lnTo>
                  <a:lnTo>
                    <a:pt x="427" y="234"/>
                  </a:lnTo>
                  <a:lnTo>
                    <a:pt x="283" y="152"/>
                  </a:lnTo>
                  <a:lnTo>
                    <a:pt x="141" y="75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1014" y="0"/>
                  </a:lnTo>
                  <a:lnTo>
                    <a:pt x="1520" y="0"/>
                  </a:lnTo>
                  <a:lnTo>
                    <a:pt x="2027" y="0"/>
                  </a:lnTo>
                  <a:lnTo>
                    <a:pt x="2534" y="0"/>
                  </a:lnTo>
                  <a:lnTo>
                    <a:pt x="3041" y="0"/>
                  </a:lnTo>
                  <a:lnTo>
                    <a:pt x="3548" y="0"/>
                  </a:lnTo>
                  <a:lnTo>
                    <a:pt x="4056" y="0"/>
                  </a:lnTo>
                  <a:lnTo>
                    <a:pt x="4562" y="0"/>
                  </a:lnTo>
                  <a:lnTo>
                    <a:pt x="5069" y="0"/>
                  </a:lnTo>
                  <a:lnTo>
                    <a:pt x="5575" y="0"/>
                  </a:lnTo>
                  <a:lnTo>
                    <a:pt x="6083" y="0"/>
                  </a:lnTo>
                  <a:lnTo>
                    <a:pt x="6589" y="0"/>
                  </a:lnTo>
                  <a:lnTo>
                    <a:pt x="7096" y="0"/>
                  </a:lnTo>
                  <a:lnTo>
                    <a:pt x="7604" y="0"/>
                  </a:lnTo>
                  <a:lnTo>
                    <a:pt x="8111" y="0"/>
                  </a:lnTo>
                  <a:lnTo>
                    <a:pt x="8111" y="790"/>
                  </a:lnTo>
                  <a:lnTo>
                    <a:pt x="8111" y="15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13" name="Group 12"/>
            <p:cNvGrpSpPr>
              <a:grpSpLocks noChangeAspect="1"/>
            </p:cNvGrpSpPr>
            <p:nvPr userDrawn="1"/>
          </p:nvGrpSpPr>
          <p:grpSpPr>
            <a:xfrm>
              <a:off x="10039814" y="477538"/>
              <a:ext cx="1416840" cy="648000"/>
              <a:chOff x="4471987" y="468313"/>
              <a:chExt cx="1489075" cy="681037"/>
            </a:xfrm>
          </p:grpSpPr>
          <p:sp>
            <p:nvSpPr>
              <p:cNvPr id="11" name="Freeform 7"/>
              <p:cNvSpPr>
                <a:spLocks noEditPoints="1"/>
              </p:cNvSpPr>
              <p:nvPr userDrawn="1"/>
            </p:nvSpPr>
            <p:spPr bwMode="auto">
              <a:xfrm>
                <a:off x="4471987" y="676275"/>
                <a:ext cx="1152525" cy="473075"/>
              </a:xfrm>
              <a:custGeom>
                <a:avLst/>
                <a:gdLst>
                  <a:gd name="T0" fmla="*/ 1772 w 2177"/>
                  <a:gd name="T1" fmla="*/ 886 h 895"/>
                  <a:gd name="T2" fmla="*/ 1669 w 2177"/>
                  <a:gd name="T3" fmla="*/ 849 h 895"/>
                  <a:gd name="T4" fmla="*/ 1590 w 2177"/>
                  <a:gd name="T5" fmla="*/ 788 h 895"/>
                  <a:gd name="T6" fmla="*/ 1541 w 2177"/>
                  <a:gd name="T7" fmla="*/ 717 h 895"/>
                  <a:gd name="T8" fmla="*/ 1701 w 2177"/>
                  <a:gd name="T9" fmla="*/ 651 h 895"/>
                  <a:gd name="T10" fmla="*/ 1761 w 2177"/>
                  <a:gd name="T11" fmla="*/ 705 h 895"/>
                  <a:gd name="T12" fmla="*/ 1850 w 2177"/>
                  <a:gd name="T13" fmla="*/ 728 h 895"/>
                  <a:gd name="T14" fmla="*/ 1947 w 2177"/>
                  <a:gd name="T15" fmla="*/ 717 h 895"/>
                  <a:gd name="T16" fmla="*/ 1990 w 2177"/>
                  <a:gd name="T17" fmla="*/ 688 h 895"/>
                  <a:gd name="T18" fmla="*/ 2006 w 2177"/>
                  <a:gd name="T19" fmla="*/ 632 h 895"/>
                  <a:gd name="T20" fmla="*/ 1989 w 2177"/>
                  <a:gd name="T21" fmla="*/ 588 h 895"/>
                  <a:gd name="T22" fmla="*/ 1904 w 2177"/>
                  <a:gd name="T23" fmla="*/ 538 h 895"/>
                  <a:gd name="T24" fmla="*/ 1703 w 2177"/>
                  <a:gd name="T25" fmla="*/ 469 h 895"/>
                  <a:gd name="T26" fmla="*/ 1625 w 2177"/>
                  <a:gd name="T27" fmla="*/ 415 h 895"/>
                  <a:gd name="T28" fmla="*/ 1575 w 2177"/>
                  <a:gd name="T29" fmla="*/ 337 h 895"/>
                  <a:gd name="T30" fmla="*/ 1562 w 2177"/>
                  <a:gd name="T31" fmla="*/ 241 h 895"/>
                  <a:gd name="T32" fmla="*/ 1592 w 2177"/>
                  <a:gd name="T33" fmla="*/ 136 h 895"/>
                  <a:gd name="T34" fmla="*/ 1658 w 2177"/>
                  <a:gd name="T35" fmla="*/ 59 h 895"/>
                  <a:gd name="T36" fmla="*/ 1751 w 2177"/>
                  <a:gd name="T37" fmla="*/ 13 h 895"/>
                  <a:gd name="T38" fmla="*/ 1871 w 2177"/>
                  <a:gd name="T39" fmla="*/ 1 h 895"/>
                  <a:gd name="T40" fmla="*/ 1967 w 2177"/>
                  <a:gd name="T41" fmla="*/ 21 h 895"/>
                  <a:gd name="T42" fmla="*/ 2049 w 2177"/>
                  <a:gd name="T43" fmla="*/ 64 h 895"/>
                  <a:gd name="T44" fmla="*/ 2121 w 2177"/>
                  <a:gd name="T45" fmla="*/ 140 h 895"/>
                  <a:gd name="T46" fmla="*/ 2003 w 2177"/>
                  <a:gd name="T47" fmla="*/ 263 h 895"/>
                  <a:gd name="T48" fmla="*/ 1953 w 2177"/>
                  <a:gd name="T49" fmla="*/ 200 h 895"/>
                  <a:gd name="T50" fmla="*/ 1902 w 2177"/>
                  <a:gd name="T51" fmla="*/ 173 h 895"/>
                  <a:gd name="T52" fmla="*/ 1807 w 2177"/>
                  <a:gd name="T53" fmla="*/ 168 h 895"/>
                  <a:gd name="T54" fmla="*/ 1748 w 2177"/>
                  <a:gd name="T55" fmla="*/ 203 h 895"/>
                  <a:gd name="T56" fmla="*/ 1732 w 2177"/>
                  <a:gd name="T57" fmla="*/ 260 h 895"/>
                  <a:gd name="T58" fmla="*/ 1752 w 2177"/>
                  <a:gd name="T59" fmla="*/ 305 h 895"/>
                  <a:gd name="T60" fmla="*/ 1832 w 2177"/>
                  <a:gd name="T61" fmla="*/ 350 h 895"/>
                  <a:gd name="T62" fmla="*/ 2043 w 2177"/>
                  <a:gd name="T63" fmla="*/ 428 h 895"/>
                  <a:gd name="T64" fmla="*/ 2131 w 2177"/>
                  <a:gd name="T65" fmla="*/ 495 h 895"/>
                  <a:gd name="T66" fmla="*/ 2170 w 2177"/>
                  <a:gd name="T67" fmla="*/ 576 h 895"/>
                  <a:gd name="T68" fmla="*/ 2171 w 2177"/>
                  <a:gd name="T69" fmla="*/ 693 h 895"/>
                  <a:gd name="T70" fmla="*/ 2126 w 2177"/>
                  <a:gd name="T71" fmla="*/ 789 h 895"/>
                  <a:gd name="T72" fmla="*/ 2056 w 2177"/>
                  <a:gd name="T73" fmla="*/ 848 h 895"/>
                  <a:gd name="T74" fmla="*/ 1946 w 2177"/>
                  <a:gd name="T75" fmla="*/ 887 h 895"/>
                  <a:gd name="T76" fmla="*/ 657 w 2177"/>
                  <a:gd name="T77" fmla="*/ 447 h 895"/>
                  <a:gd name="T78" fmla="*/ 0 w 2177"/>
                  <a:gd name="T79" fmla="*/ 17 h 895"/>
                  <a:gd name="T80" fmla="*/ 1064 w 2177"/>
                  <a:gd name="T81" fmla="*/ 891 h 895"/>
                  <a:gd name="T82" fmla="*/ 963 w 2177"/>
                  <a:gd name="T83" fmla="*/ 866 h 895"/>
                  <a:gd name="T84" fmla="*/ 871 w 2177"/>
                  <a:gd name="T85" fmla="*/ 805 h 895"/>
                  <a:gd name="T86" fmla="*/ 813 w 2177"/>
                  <a:gd name="T87" fmla="*/ 721 h 895"/>
                  <a:gd name="T88" fmla="*/ 788 w 2177"/>
                  <a:gd name="T89" fmla="*/ 596 h 895"/>
                  <a:gd name="T90" fmla="*/ 965 w 2177"/>
                  <a:gd name="T91" fmla="*/ 640 h 895"/>
                  <a:gd name="T92" fmla="*/ 1009 w 2177"/>
                  <a:gd name="T93" fmla="*/ 701 h 895"/>
                  <a:gd name="T94" fmla="*/ 1076 w 2177"/>
                  <a:gd name="T95" fmla="*/ 726 h 895"/>
                  <a:gd name="T96" fmla="*/ 1165 w 2177"/>
                  <a:gd name="T97" fmla="*/ 724 h 895"/>
                  <a:gd name="T98" fmla="*/ 1224 w 2177"/>
                  <a:gd name="T99" fmla="*/ 701 h 895"/>
                  <a:gd name="T100" fmla="*/ 1265 w 2177"/>
                  <a:gd name="T101" fmla="*/ 647 h 895"/>
                  <a:gd name="T102" fmla="*/ 1276 w 2177"/>
                  <a:gd name="T103" fmla="*/ 17 h 895"/>
                  <a:gd name="T104" fmla="*/ 1431 w 2177"/>
                  <a:gd name="T105" fmla="*/ 693 h 895"/>
                  <a:gd name="T106" fmla="*/ 1382 w 2177"/>
                  <a:gd name="T107" fmla="*/ 784 h 895"/>
                  <a:gd name="T108" fmla="*/ 1303 w 2177"/>
                  <a:gd name="T109" fmla="*/ 849 h 895"/>
                  <a:gd name="T110" fmla="*/ 1184 w 2177"/>
                  <a:gd name="T111" fmla="*/ 889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77" h="895">
                    <a:moveTo>
                      <a:pt x="1864" y="895"/>
                    </a:moveTo>
                    <a:lnTo>
                      <a:pt x="1848" y="895"/>
                    </a:lnTo>
                    <a:lnTo>
                      <a:pt x="1832" y="894"/>
                    </a:lnTo>
                    <a:lnTo>
                      <a:pt x="1817" y="893"/>
                    </a:lnTo>
                    <a:lnTo>
                      <a:pt x="1801" y="890"/>
                    </a:lnTo>
                    <a:lnTo>
                      <a:pt x="1793" y="889"/>
                    </a:lnTo>
                    <a:lnTo>
                      <a:pt x="1786" y="888"/>
                    </a:lnTo>
                    <a:lnTo>
                      <a:pt x="1772" y="886"/>
                    </a:lnTo>
                    <a:lnTo>
                      <a:pt x="1758" y="883"/>
                    </a:lnTo>
                    <a:lnTo>
                      <a:pt x="1744" y="879"/>
                    </a:lnTo>
                    <a:lnTo>
                      <a:pt x="1731" y="875"/>
                    </a:lnTo>
                    <a:lnTo>
                      <a:pt x="1718" y="871"/>
                    </a:lnTo>
                    <a:lnTo>
                      <a:pt x="1705" y="866"/>
                    </a:lnTo>
                    <a:lnTo>
                      <a:pt x="1693" y="861"/>
                    </a:lnTo>
                    <a:lnTo>
                      <a:pt x="1680" y="855"/>
                    </a:lnTo>
                    <a:lnTo>
                      <a:pt x="1669" y="849"/>
                    </a:lnTo>
                    <a:lnTo>
                      <a:pt x="1657" y="843"/>
                    </a:lnTo>
                    <a:lnTo>
                      <a:pt x="1647" y="836"/>
                    </a:lnTo>
                    <a:lnTo>
                      <a:pt x="1636" y="829"/>
                    </a:lnTo>
                    <a:lnTo>
                      <a:pt x="1626" y="822"/>
                    </a:lnTo>
                    <a:lnTo>
                      <a:pt x="1617" y="814"/>
                    </a:lnTo>
                    <a:lnTo>
                      <a:pt x="1608" y="806"/>
                    </a:lnTo>
                    <a:lnTo>
                      <a:pt x="1599" y="797"/>
                    </a:lnTo>
                    <a:lnTo>
                      <a:pt x="1590" y="788"/>
                    </a:lnTo>
                    <a:lnTo>
                      <a:pt x="1582" y="779"/>
                    </a:lnTo>
                    <a:lnTo>
                      <a:pt x="1575" y="769"/>
                    </a:lnTo>
                    <a:lnTo>
                      <a:pt x="1566" y="759"/>
                    </a:lnTo>
                    <a:lnTo>
                      <a:pt x="1559" y="749"/>
                    </a:lnTo>
                    <a:lnTo>
                      <a:pt x="1553" y="739"/>
                    </a:lnTo>
                    <a:lnTo>
                      <a:pt x="1550" y="733"/>
                    </a:lnTo>
                    <a:lnTo>
                      <a:pt x="1547" y="728"/>
                    </a:lnTo>
                    <a:lnTo>
                      <a:pt x="1541" y="717"/>
                    </a:lnTo>
                    <a:lnTo>
                      <a:pt x="1536" y="706"/>
                    </a:lnTo>
                    <a:lnTo>
                      <a:pt x="1531" y="694"/>
                    </a:lnTo>
                    <a:lnTo>
                      <a:pt x="1526" y="682"/>
                    </a:lnTo>
                    <a:lnTo>
                      <a:pt x="1671" y="597"/>
                    </a:lnTo>
                    <a:lnTo>
                      <a:pt x="1677" y="612"/>
                    </a:lnTo>
                    <a:lnTo>
                      <a:pt x="1684" y="626"/>
                    </a:lnTo>
                    <a:lnTo>
                      <a:pt x="1691" y="639"/>
                    </a:lnTo>
                    <a:lnTo>
                      <a:pt x="1701" y="651"/>
                    </a:lnTo>
                    <a:lnTo>
                      <a:pt x="1710" y="664"/>
                    </a:lnTo>
                    <a:lnTo>
                      <a:pt x="1719" y="674"/>
                    </a:lnTo>
                    <a:lnTo>
                      <a:pt x="1725" y="679"/>
                    </a:lnTo>
                    <a:lnTo>
                      <a:pt x="1730" y="684"/>
                    </a:lnTo>
                    <a:lnTo>
                      <a:pt x="1736" y="689"/>
                    </a:lnTo>
                    <a:lnTo>
                      <a:pt x="1742" y="693"/>
                    </a:lnTo>
                    <a:lnTo>
                      <a:pt x="1754" y="701"/>
                    </a:lnTo>
                    <a:lnTo>
                      <a:pt x="1761" y="705"/>
                    </a:lnTo>
                    <a:lnTo>
                      <a:pt x="1767" y="708"/>
                    </a:lnTo>
                    <a:lnTo>
                      <a:pt x="1775" y="712"/>
                    </a:lnTo>
                    <a:lnTo>
                      <a:pt x="1782" y="714"/>
                    </a:lnTo>
                    <a:lnTo>
                      <a:pt x="1797" y="720"/>
                    </a:lnTo>
                    <a:lnTo>
                      <a:pt x="1814" y="723"/>
                    </a:lnTo>
                    <a:lnTo>
                      <a:pt x="1823" y="725"/>
                    </a:lnTo>
                    <a:lnTo>
                      <a:pt x="1831" y="726"/>
                    </a:lnTo>
                    <a:lnTo>
                      <a:pt x="1850" y="728"/>
                    </a:lnTo>
                    <a:lnTo>
                      <a:pt x="1859" y="729"/>
                    </a:lnTo>
                    <a:lnTo>
                      <a:pt x="1869" y="729"/>
                    </a:lnTo>
                    <a:lnTo>
                      <a:pt x="1887" y="728"/>
                    </a:lnTo>
                    <a:lnTo>
                      <a:pt x="1896" y="728"/>
                    </a:lnTo>
                    <a:lnTo>
                      <a:pt x="1904" y="727"/>
                    </a:lnTo>
                    <a:lnTo>
                      <a:pt x="1919" y="724"/>
                    </a:lnTo>
                    <a:lnTo>
                      <a:pt x="1934" y="721"/>
                    </a:lnTo>
                    <a:lnTo>
                      <a:pt x="1947" y="717"/>
                    </a:lnTo>
                    <a:lnTo>
                      <a:pt x="1958" y="713"/>
                    </a:lnTo>
                    <a:lnTo>
                      <a:pt x="1968" y="707"/>
                    </a:lnTo>
                    <a:lnTo>
                      <a:pt x="1972" y="705"/>
                    </a:lnTo>
                    <a:lnTo>
                      <a:pt x="1976" y="701"/>
                    </a:lnTo>
                    <a:lnTo>
                      <a:pt x="1980" y="698"/>
                    </a:lnTo>
                    <a:lnTo>
                      <a:pt x="1984" y="695"/>
                    </a:lnTo>
                    <a:lnTo>
                      <a:pt x="1987" y="692"/>
                    </a:lnTo>
                    <a:lnTo>
                      <a:pt x="1990" y="688"/>
                    </a:lnTo>
                    <a:lnTo>
                      <a:pt x="1995" y="681"/>
                    </a:lnTo>
                    <a:lnTo>
                      <a:pt x="1999" y="673"/>
                    </a:lnTo>
                    <a:lnTo>
                      <a:pt x="2003" y="665"/>
                    </a:lnTo>
                    <a:lnTo>
                      <a:pt x="2004" y="660"/>
                    </a:lnTo>
                    <a:lnTo>
                      <a:pt x="2005" y="655"/>
                    </a:lnTo>
                    <a:lnTo>
                      <a:pt x="2006" y="646"/>
                    </a:lnTo>
                    <a:lnTo>
                      <a:pt x="2007" y="638"/>
                    </a:lnTo>
                    <a:lnTo>
                      <a:pt x="2006" y="632"/>
                    </a:lnTo>
                    <a:lnTo>
                      <a:pt x="2006" y="626"/>
                    </a:lnTo>
                    <a:lnTo>
                      <a:pt x="2004" y="616"/>
                    </a:lnTo>
                    <a:lnTo>
                      <a:pt x="2002" y="611"/>
                    </a:lnTo>
                    <a:lnTo>
                      <a:pt x="2000" y="606"/>
                    </a:lnTo>
                    <a:lnTo>
                      <a:pt x="1998" y="601"/>
                    </a:lnTo>
                    <a:lnTo>
                      <a:pt x="1996" y="597"/>
                    </a:lnTo>
                    <a:lnTo>
                      <a:pt x="1993" y="592"/>
                    </a:lnTo>
                    <a:lnTo>
                      <a:pt x="1989" y="588"/>
                    </a:lnTo>
                    <a:lnTo>
                      <a:pt x="1986" y="584"/>
                    </a:lnTo>
                    <a:lnTo>
                      <a:pt x="1982" y="580"/>
                    </a:lnTo>
                    <a:lnTo>
                      <a:pt x="1973" y="573"/>
                    </a:lnTo>
                    <a:lnTo>
                      <a:pt x="1962" y="565"/>
                    </a:lnTo>
                    <a:lnTo>
                      <a:pt x="1950" y="559"/>
                    </a:lnTo>
                    <a:lnTo>
                      <a:pt x="1936" y="552"/>
                    </a:lnTo>
                    <a:lnTo>
                      <a:pt x="1920" y="546"/>
                    </a:lnTo>
                    <a:lnTo>
                      <a:pt x="1904" y="538"/>
                    </a:lnTo>
                    <a:lnTo>
                      <a:pt x="1886" y="532"/>
                    </a:lnTo>
                    <a:lnTo>
                      <a:pt x="1866" y="526"/>
                    </a:lnTo>
                    <a:lnTo>
                      <a:pt x="1822" y="512"/>
                    </a:lnTo>
                    <a:lnTo>
                      <a:pt x="1796" y="505"/>
                    </a:lnTo>
                    <a:lnTo>
                      <a:pt x="1772" y="497"/>
                    </a:lnTo>
                    <a:lnTo>
                      <a:pt x="1748" y="489"/>
                    </a:lnTo>
                    <a:lnTo>
                      <a:pt x="1725" y="479"/>
                    </a:lnTo>
                    <a:lnTo>
                      <a:pt x="1703" y="469"/>
                    </a:lnTo>
                    <a:lnTo>
                      <a:pt x="1691" y="464"/>
                    </a:lnTo>
                    <a:lnTo>
                      <a:pt x="1681" y="458"/>
                    </a:lnTo>
                    <a:lnTo>
                      <a:pt x="1671" y="452"/>
                    </a:lnTo>
                    <a:lnTo>
                      <a:pt x="1661" y="445"/>
                    </a:lnTo>
                    <a:lnTo>
                      <a:pt x="1651" y="439"/>
                    </a:lnTo>
                    <a:lnTo>
                      <a:pt x="1642" y="432"/>
                    </a:lnTo>
                    <a:lnTo>
                      <a:pt x="1633" y="424"/>
                    </a:lnTo>
                    <a:lnTo>
                      <a:pt x="1625" y="415"/>
                    </a:lnTo>
                    <a:lnTo>
                      <a:pt x="1617" y="407"/>
                    </a:lnTo>
                    <a:lnTo>
                      <a:pt x="1610" y="399"/>
                    </a:lnTo>
                    <a:lnTo>
                      <a:pt x="1602" y="390"/>
                    </a:lnTo>
                    <a:lnTo>
                      <a:pt x="1596" y="380"/>
                    </a:lnTo>
                    <a:lnTo>
                      <a:pt x="1590" y="370"/>
                    </a:lnTo>
                    <a:lnTo>
                      <a:pt x="1584" y="360"/>
                    </a:lnTo>
                    <a:lnTo>
                      <a:pt x="1579" y="349"/>
                    </a:lnTo>
                    <a:lnTo>
                      <a:pt x="1575" y="337"/>
                    </a:lnTo>
                    <a:lnTo>
                      <a:pt x="1570" y="325"/>
                    </a:lnTo>
                    <a:lnTo>
                      <a:pt x="1569" y="319"/>
                    </a:lnTo>
                    <a:lnTo>
                      <a:pt x="1567" y="313"/>
                    </a:lnTo>
                    <a:lnTo>
                      <a:pt x="1565" y="299"/>
                    </a:lnTo>
                    <a:lnTo>
                      <a:pt x="1563" y="285"/>
                    </a:lnTo>
                    <a:lnTo>
                      <a:pt x="1562" y="271"/>
                    </a:lnTo>
                    <a:lnTo>
                      <a:pt x="1562" y="256"/>
                    </a:lnTo>
                    <a:lnTo>
                      <a:pt x="1562" y="241"/>
                    </a:lnTo>
                    <a:lnTo>
                      <a:pt x="1563" y="226"/>
                    </a:lnTo>
                    <a:lnTo>
                      <a:pt x="1565" y="212"/>
                    </a:lnTo>
                    <a:lnTo>
                      <a:pt x="1568" y="199"/>
                    </a:lnTo>
                    <a:lnTo>
                      <a:pt x="1571" y="184"/>
                    </a:lnTo>
                    <a:lnTo>
                      <a:pt x="1576" y="172"/>
                    </a:lnTo>
                    <a:lnTo>
                      <a:pt x="1581" y="159"/>
                    </a:lnTo>
                    <a:lnTo>
                      <a:pt x="1586" y="147"/>
                    </a:lnTo>
                    <a:lnTo>
                      <a:pt x="1592" y="136"/>
                    </a:lnTo>
                    <a:lnTo>
                      <a:pt x="1598" y="125"/>
                    </a:lnTo>
                    <a:lnTo>
                      <a:pt x="1605" y="114"/>
                    </a:lnTo>
                    <a:lnTo>
                      <a:pt x="1613" y="104"/>
                    </a:lnTo>
                    <a:lnTo>
                      <a:pt x="1621" y="94"/>
                    </a:lnTo>
                    <a:lnTo>
                      <a:pt x="1629" y="85"/>
                    </a:lnTo>
                    <a:lnTo>
                      <a:pt x="1638" y="76"/>
                    </a:lnTo>
                    <a:lnTo>
                      <a:pt x="1648" y="67"/>
                    </a:lnTo>
                    <a:lnTo>
                      <a:pt x="1658" y="59"/>
                    </a:lnTo>
                    <a:lnTo>
                      <a:pt x="1668" y="52"/>
                    </a:lnTo>
                    <a:lnTo>
                      <a:pt x="1679" y="45"/>
                    </a:lnTo>
                    <a:lnTo>
                      <a:pt x="1690" y="38"/>
                    </a:lnTo>
                    <a:lnTo>
                      <a:pt x="1702" y="32"/>
                    </a:lnTo>
                    <a:lnTo>
                      <a:pt x="1714" y="27"/>
                    </a:lnTo>
                    <a:lnTo>
                      <a:pt x="1726" y="22"/>
                    </a:lnTo>
                    <a:lnTo>
                      <a:pt x="1738" y="17"/>
                    </a:lnTo>
                    <a:lnTo>
                      <a:pt x="1751" y="13"/>
                    </a:lnTo>
                    <a:lnTo>
                      <a:pt x="1764" y="10"/>
                    </a:lnTo>
                    <a:lnTo>
                      <a:pt x="1777" y="7"/>
                    </a:lnTo>
                    <a:lnTo>
                      <a:pt x="1790" y="5"/>
                    </a:lnTo>
                    <a:lnTo>
                      <a:pt x="1803" y="3"/>
                    </a:lnTo>
                    <a:lnTo>
                      <a:pt x="1817" y="1"/>
                    </a:lnTo>
                    <a:lnTo>
                      <a:pt x="1831" y="1"/>
                    </a:lnTo>
                    <a:lnTo>
                      <a:pt x="1845" y="0"/>
                    </a:lnTo>
                    <a:lnTo>
                      <a:pt x="1871" y="1"/>
                    </a:lnTo>
                    <a:lnTo>
                      <a:pt x="1883" y="2"/>
                    </a:lnTo>
                    <a:lnTo>
                      <a:pt x="1896" y="4"/>
                    </a:lnTo>
                    <a:lnTo>
                      <a:pt x="1908" y="6"/>
                    </a:lnTo>
                    <a:lnTo>
                      <a:pt x="1920" y="8"/>
                    </a:lnTo>
                    <a:lnTo>
                      <a:pt x="1933" y="10"/>
                    </a:lnTo>
                    <a:lnTo>
                      <a:pt x="1944" y="13"/>
                    </a:lnTo>
                    <a:lnTo>
                      <a:pt x="1956" y="17"/>
                    </a:lnTo>
                    <a:lnTo>
                      <a:pt x="1967" y="21"/>
                    </a:lnTo>
                    <a:lnTo>
                      <a:pt x="1978" y="25"/>
                    </a:lnTo>
                    <a:lnTo>
                      <a:pt x="1989" y="29"/>
                    </a:lnTo>
                    <a:lnTo>
                      <a:pt x="1999" y="34"/>
                    </a:lnTo>
                    <a:lnTo>
                      <a:pt x="2009" y="40"/>
                    </a:lnTo>
                    <a:lnTo>
                      <a:pt x="2019" y="45"/>
                    </a:lnTo>
                    <a:lnTo>
                      <a:pt x="2029" y="51"/>
                    </a:lnTo>
                    <a:lnTo>
                      <a:pt x="2039" y="58"/>
                    </a:lnTo>
                    <a:lnTo>
                      <a:pt x="2049" y="64"/>
                    </a:lnTo>
                    <a:lnTo>
                      <a:pt x="2058" y="72"/>
                    </a:lnTo>
                    <a:lnTo>
                      <a:pt x="2067" y="80"/>
                    </a:lnTo>
                    <a:lnTo>
                      <a:pt x="2075" y="87"/>
                    </a:lnTo>
                    <a:lnTo>
                      <a:pt x="2083" y="95"/>
                    </a:lnTo>
                    <a:lnTo>
                      <a:pt x="2091" y="104"/>
                    </a:lnTo>
                    <a:lnTo>
                      <a:pt x="2099" y="112"/>
                    </a:lnTo>
                    <a:lnTo>
                      <a:pt x="2114" y="131"/>
                    </a:lnTo>
                    <a:lnTo>
                      <a:pt x="2121" y="140"/>
                    </a:lnTo>
                    <a:lnTo>
                      <a:pt x="2127" y="150"/>
                    </a:lnTo>
                    <a:lnTo>
                      <a:pt x="2134" y="160"/>
                    </a:lnTo>
                    <a:lnTo>
                      <a:pt x="2140" y="171"/>
                    </a:lnTo>
                    <a:lnTo>
                      <a:pt x="2146" y="182"/>
                    </a:lnTo>
                    <a:lnTo>
                      <a:pt x="2151" y="194"/>
                    </a:lnTo>
                    <a:lnTo>
                      <a:pt x="2009" y="275"/>
                    </a:lnTo>
                    <a:lnTo>
                      <a:pt x="2006" y="269"/>
                    </a:lnTo>
                    <a:lnTo>
                      <a:pt x="2003" y="263"/>
                    </a:lnTo>
                    <a:lnTo>
                      <a:pt x="1997" y="252"/>
                    </a:lnTo>
                    <a:lnTo>
                      <a:pt x="1990" y="241"/>
                    </a:lnTo>
                    <a:lnTo>
                      <a:pt x="1983" y="231"/>
                    </a:lnTo>
                    <a:lnTo>
                      <a:pt x="1975" y="221"/>
                    </a:lnTo>
                    <a:lnTo>
                      <a:pt x="1967" y="212"/>
                    </a:lnTo>
                    <a:lnTo>
                      <a:pt x="1962" y="208"/>
                    </a:lnTo>
                    <a:lnTo>
                      <a:pt x="1958" y="204"/>
                    </a:lnTo>
                    <a:lnTo>
                      <a:pt x="1953" y="200"/>
                    </a:lnTo>
                    <a:lnTo>
                      <a:pt x="1948" y="196"/>
                    </a:lnTo>
                    <a:lnTo>
                      <a:pt x="1943" y="193"/>
                    </a:lnTo>
                    <a:lnTo>
                      <a:pt x="1938" y="189"/>
                    </a:lnTo>
                    <a:lnTo>
                      <a:pt x="1933" y="185"/>
                    </a:lnTo>
                    <a:lnTo>
                      <a:pt x="1926" y="182"/>
                    </a:lnTo>
                    <a:lnTo>
                      <a:pt x="1921" y="180"/>
                    </a:lnTo>
                    <a:lnTo>
                      <a:pt x="1915" y="177"/>
                    </a:lnTo>
                    <a:lnTo>
                      <a:pt x="1902" y="173"/>
                    </a:lnTo>
                    <a:lnTo>
                      <a:pt x="1889" y="169"/>
                    </a:lnTo>
                    <a:lnTo>
                      <a:pt x="1875" y="167"/>
                    </a:lnTo>
                    <a:lnTo>
                      <a:pt x="1868" y="166"/>
                    </a:lnTo>
                    <a:lnTo>
                      <a:pt x="1860" y="165"/>
                    </a:lnTo>
                    <a:lnTo>
                      <a:pt x="1845" y="165"/>
                    </a:lnTo>
                    <a:lnTo>
                      <a:pt x="1832" y="165"/>
                    </a:lnTo>
                    <a:lnTo>
                      <a:pt x="1820" y="166"/>
                    </a:lnTo>
                    <a:lnTo>
                      <a:pt x="1807" y="168"/>
                    </a:lnTo>
                    <a:lnTo>
                      <a:pt x="1796" y="171"/>
                    </a:lnTo>
                    <a:lnTo>
                      <a:pt x="1786" y="175"/>
                    </a:lnTo>
                    <a:lnTo>
                      <a:pt x="1777" y="179"/>
                    </a:lnTo>
                    <a:lnTo>
                      <a:pt x="1769" y="184"/>
                    </a:lnTo>
                    <a:lnTo>
                      <a:pt x="1765" y="186"/>
                    </a:lnTo>
                    <a:lnTo>
                      <a:pt x="1761" y="190"/>
                    </a:lnTo>
                    <a:lnTo>
                      <a:pt x="1754" y="196"/>
                    </a:lnTo>
                    <a:lnTo>
                      <a:pt x="1748" y="203"/>
                    </a:lnTo>
                    <a:lnTo>
                      <a:pt x="1743" y="210"/>
                    </a:lnTo>
                    <a:lnTo>
                      <a:pt x="1739" y="217"/>
                    </a:lnTo>
                    <a:lnTo>
                      <a:pt x="1736" y="225"/>
                    </a:lnTo>
                    <a:lnTo>
                      <a:pt x="1734" y="233"/>
                    </a:lnTo>
                    <a:lnTo>
                      <a:pt x="1733" y="238"/>
                    </a:lnTo>
                    <a:lnTo>
                      <a:pt x="1732" y="242"/>
                    </a:lnTo>
                    <a:lnTo>
                      <a:pt x="1732" y="251"/>
                    </a:lnTo>
                    <a:lnTo>
                      <a:pt x="1732" y="260"/>
                    </a:lnTo>
                    <a:lnTo>
                      <a:pt x="1733" y="269"/>
                    </a:lnTo>
                    <a:lnTo>
                      <a:pt x="1734" y="274"/>
                    </a:lnTo>
                    <a:lnTo>
                      <a:pt x="1736" y="278"/>
                    </a:lnTo>
                    <a:lnTo>
                      <a:pt x="1739" y="286"/>
                    </a:lnTo>
                    <a:lnTo>
                      <a:pt x="1741" y="290"/>
                    </a:lnTo>
                    <a:lnTo>
                      <a:pt x="1743" y="294"/>
                    </a:lnTo>
                    <a:lnTo>
                      <a:pt x="1749" y="301"/>
                    </a:lnTo>
                    <a:lnTo>
                      <a:pt x="1752" y="305"/>
                    </a:lnTo>
                    <a:lnTo>
                      <a:pt x="1756" y="310"/>
                    </a:lnTo>
                    <a:lnTo>
                      <a:pt x="1760" y="313"/>
                    </a:lnTo>
                    <a:lnTo>
                      <a:pt x="1764" y="317"/>
                    </a:lnTo>
                    <a:lnTo>
                      <a:pt x="1774" y="323"/>
                    </a:lnTo>
                    <a:lnTo>
                      <a:pt x="1786" y="330"/>
                    </a:lnTo>
                    <a:lnTo>
                      <a:pt x="1799" y="337"/>
                    </a:lnTo>
                    <a:lnTo>
                      <a:pt x="1815" y="344"/>
                    </a:lnTo>
                    <a:lnTo>
                      <a:pt x="1832" y="350"/>
                    </a:lnTo>
                    <a:lnTo>
                      <a:pt x="1851" y="357"/>
                    </a:lnTo>
                    <a:lnTo>
                      <a:pt x="1895" y="371"/>
                    </a:lnTo>
                    <a:lnTo>
                      <a:pt x="1946" y="388"/>
                    </a:lnTo>
                    <a:lnTo>
                      <a:pt x="1972" y="396"/>
                    </a:lnTo>
                    <a:lnTo>
                      <a:pt x="1996" y="406"/>
                    </a:lnTo>
                    <a:lnTo>
                      <a:pt x="2008" y="411"/>
                    </a:lnTo>
                    <a:lnTo>
                      <a:pt x="2020" y="416"/>
                    </a:lnTo>
                    <a:lnTo>
                      <a:pt x="2043" y="428"/>
                    </a:lnTo>
                    <a:lnTo>
                      <a:pt x="2066" y="440"/>
                    </a:lnTo>
                    <a:lnTo>
                      <a:pt x="2077" y="447"/>
                    </a:lnTo>
                    <a:lnTo>
                      <a:pt x="2087" y="454"/>
                    </a:lnTo>
                    <a:lnTo>
                      <a:pt x="2097" y="461"/>
                    </a:lnTo>
                    <a:lnTo>
                      <a:pt x="2106" y="469"/>
                    </a:lnTo>
                    <a:lnTo>
                      <a:pt x="2115" y="477"/>
                    </a:lnTo>
                    <a:lnTo>
                      <a:pt x="2123" y="486"/>
                    </a:lnTo>
                    <a:lnTo>
                      <a:pt x="2131" y="495"/>
                    </a:lnTo>
                    <a:lnTo>
                      <a:pt x="2135" y="500"/>
                    </a:lnTo>
                    <a:lnTo>
                      <a:pt x="2138" y="505"/>
                    </a:lnTo>
                    <a:lnTo>
                      <a:pt x="2145" y="515"/>
                    </a:lnTo>
                    <a:lnTo>
                      <a:pt x="2151" y="526"/>
                    </a:lnTo>
                    <a:lnTo>
                      <a:pt x="2157" y="537"/>
                    </a:lnTo>
                    <a:lnTo>
                      <a:pt x="2161" y="550"/>
                    </a:lnTo>
                    <a:lnTo>
                      <a:pt x="2167" y="562"/>
                    </a:lnTo>
                    <a:lnTo>
                      <a:pt x="2170" y="576"/>
                    </a:lnTo>
                    <a:lnTo>
                      <a:pt x="2173" y="589"/>
                    </a:lnTo>
                    <a:lnTo>
                      <a:pt x="2175" y="604"/>
                    </a:lnTo>
                    <a:lnTo>
                      <a:pt x="2176" y="619"/>
                    </a:lnTo>
                    <a:lnTo>
                      <a:pt x="2177" y="635"/>
                    </a:lnTo>
                    <a:lnTo>
                      <a:pt x="2176" y="650"/>
                    </a:lnTo>
                    <a:lnTo>
                      <a:pt x="2175" y="665"/>
                    </a:lnTo>
                    <a:lnTo>
                      <a:pt x="2173" y="679"/>
                    </a:lnTo>
                    <a:lnTo>
                      <a:pt x="2171" y="693"/>
                    </a:lnTo>
                    <a:lnTo>
                      <a:pt x="2168" y="706"/>
                    </a:lnTo>
                    <a:lnTo>
                      <a:pt x="2164" y="719"/>
                    </a:lnTo>
                    <a:lnTo>
                      <a:pt x="2158" y="732"/>
                    </a:lnTo>
                    <a:lnTo>
                      <a:pt x="2153" y="744"/>
                    </a:lnTo>
                    <a:lnTo>
                      <a:pt x="2147" y="755"/>
                    </a:lnTo>
                    <a:lnTo>
                      <a:pt x="2140" y="766"/>
                    </a:lnTo>
                    <a:lnTo>
                      <a:pt x="2133" y="778"/>
                    </a:lnTo>
                    <a:lnTo>
                      <a:pt x="2126" y="789"/>
                    </a:lnTo>
                    <a:lnTo>
                      <a:pt x="2117" y="799"/>
                    </a:lnTo>
                    <a:lnTo>
                      <a:pt x="2113" y="803"/>
                    </a:lnTo>
                    <a:lnTo>
                      <a:pt x="2108" y="808"/>
                    </a:lnTo>
                    <a:lnTo>
                      <a:pt x="2099" y="817"/>
                    </a:lnTo>
                    <a:lnTo>
                      <a:pt x="2089" y="826"/>
                    </a:lnTo>
                    <a:lnTo>
                      <a:pt x="2078" y="834"/>
                    </a:lnTo>
                    <a:lnTo>
                      <a:pt x="2067" y="841"/>
                    </a:lnTo>
                    <a:lnTo>
                      <a:pt x="2056" y="848"/>
                    </a:lnTo>
                    <a:lnTo>
                      <a:pt x="2043" y="855"/>
                    </a:lnTo>
                    <a:lnTo>
                      <a:pt x="2030" y="861"/>
                    </a:lnTo>
                    <a:lnTo>
                      <a:pt x="2017" y="867"/>
                    </a:lnTo>
                    <a:lnTo>
                      <a:pt x="2004" y="872"/>
                    </a:lnTo>
                    <a:lnTo>
                      <a:pt x="1990" y="876"/>
                    </a:lnTo>
                    <a:lnTo>
                      <a:pt x="1976" y="881"/>
                    </a:lnTo>
                    <a:lnTo>
                      <a:pt x="1961" y="884"/>
                    </a:lnTo>
                    <a:lnTo>
                      <a:pt x="1946" y="887"/>
                    </a:lnTo>
                    <a:lnTo>
                      <a:pt x="1931" y="890"/>
                    </a:lnTo>
                    <a:lnTo>
                      <a:pt x="1914" y="893"/>
                    </a:lnTo>
                    <a:lnTo>
                      <a:pt x="1898" y="894"/>
                    </a:lnTo>
                    <a:lnTo>
                      <a:pt x="1881" y="895"/>
                    </a:lnTo>
                    <a:lnTo>
                      <a:pt x="1864" y="895"/>
                    </a:lnTo>
                    <a:close/>
                    <a:moveTo>
                      <a:pt x="488" y="17"/>
                    </a:moveTo>
                    <a:lnTo>
                      <a:pt x="657" y="17"/>
                    </a:lnTo>
                    <a:lnTo>
                      <a:pt x="657" y="447"/>
                    </a:lnTo>
                    <a:lnTo>
                      <a:pt x="657" y="877"/>
                    </a:lnTo>
                    <a:lnTo>
                      <a:pt x="488" y="877"/>
                    </a:lnTo>
                    <a:lnTo>
                      <a:pt x="488" y="521"/>
                    </a:lnTo>
                    <a:lnTo>
                      <a:pt x="170" y="521"/>
                    </a:lnTo>
                    <a:lnTo>
                      <a:pt x="170" y="877"/>
                    </a:lnTo>
                    <a:lnTo>
                      <a:pt x="0" y="877"/>
                    </a:lnTo>
                    <a:lnTo>
                      <a:pt x="0" y="447"/>
                    </a:lnTo>
                    <a:lnTo>
                      <a:pt x="0" y="17"/>
                    </a:lnTo>
                    <a:lnTo>
                      <a:pt x="170" y="17"/>
                    </a:lnTo>
                    <a:lnTo>
                      <a:pt x="170" y="359"/>
                    </a:lnTo>
                    <a:lnTo>
                      <a:pt x="488" y="359"/>
                    </a:lnTo>
                    <a:lnTo>
                      <a:pt x="488" y="17"/>
                    </a:lnTo>
                    <a:close/>
                    <a:moveTo>
                      <a:pt x="1117" y="895"/>
                    </a:moveTo>
                    <a:lnTo>
                      <a:pt x="1098" y="895"/>
                    </a:lnTo>
                    <a:lnTo>
                      <a:pt x="1081" y="894"/>
                    </a:lnTo>
                    <a:lnTo>
                      <a:pt x="1064" y="891"/>
                    </a:lnTo>
                    <a:lnTo>
                      <a:pt x="1048" y="889"/>
                    </a:lnTo>
                    <a:lnTo>
                      <a:pt x="1040" y="888"/>
                    </a:lnTo>
                    <a:lnTo>
                      <a:pt x="1032" y="886"/>
                    </a:lnTo>
                    <a:lnTo>
                      <a:pt x="1016" y="883"/>
                    </a:lnTo>
                    <a:lnTo>
                      <a:pt x="1001" y="879"/>
                    </a:lnTo>
                    <a:lnTo>
                      <a:pt x="985" y="874"/>
                    </a:lnTo>
                    <a:lnTo>
                      <a:pt x="971" y="868"/>
                    </a:lnTo>
                    <a:lnTo>
                      <a:pt x="963" y="866"/>
                    </a:lnTo>
                    <a:lnTo>
                      <a:pt x="956" y="863"/>
                    </a:lnTo>
                    <a:lnTo>
                      <a:pt x="943" y="856"/>
                    </a:lnTo>
                    <a:lnTo>
                      <a:pt x="930" y="849"/>
                    </a:lnTo>
                    <a:lnTo>
                      <a:pt x="917" y="841"/>
                    </a:lnTo>
                    <a:lnTo>
                      <a:pt x="905" y="833"/>
                    </a:lnTo>
                    <a:lnTo>
                      <a:pt x="893" y="824"/>
                    </a:lnTo>
                    <a:lnTo>
                      <a:pt x="882" y="815"/>
                    </a:lnTo>
                    <a:lnTo>
                      <a:pt x="871" y="805"/>
                    </a:lnTo>
                    <a:lnTo>
                      <a:pt x="860" y="795"/>
                    </a:lnTo>
                    <a:lnTo>
                      <a:pt x="851" y="784"/>
                    </a:lnTo>
                    <a:lnTo>
                      <a:pt x="842" y="772"/>
                    </a:lnTo>
                    <a:lnTo>
                      <a:pt x="834" y="760"/>
                    </a:lnTo>
                    <a:lnTo>
                      <a:pt x="830" y="754"/>
                    </a:lnTo>
                    <a:lnTo>
                      <a:pt x="826" y="747"/>
                    </a:lnTo>
                    <a:lnTo>
                      <a:pt x="819" y="734"/>
                    </a:lnTo>
                    <a:lnTo>
                      <a:pt x="813" y="721"/>
                    </a:lnTo>
                    <a:lnTo>
                      <a:pt x="807" y="707"/>
                    </a:lnTo>
                    <a:lnTo>
                      <a:pt x="802" y="693"/>
                    </a:lnTo>
                    <a:lnTo>
                      <a:pt x="798" y="678"/>
                    </a:lnTo>
                    <a:lnTo>
                      <a:pt x="795" y="663"/>
                    </a:lnTo>
                    <a:lnTo>
                      <a:pt x="792" y="646"/>
                    </a:lnTo>
                    <a:lnTo>
                      <a:pt x="790" y="630"/>
                    </a:lnTo>
                    <a:lnTo>
                      <a:pt x="789" y="613"/>
                    </a:lnTo>
                    <a:lnTo>
                      <a:pt x="788" y="596"/>
                    </a:lnTo>
                    <a:lnTo>
                      <a:pt x="788" y="17"/>
                    </a:lnTo>
                    <a:lnTo>
                      <a:pt x="956" y="17"/>
                    </a:lnTo>
                    <a:lnTo>
                      <a:pt x="956" y="583"/>
                    </a:lnTo>
                    <a:lnTo>
                      <a:pt x="957" y="598"/>
                    </a:lnTo>
                    <a:lnTo>
                      <a:pt x="958" y="613"/>
                    </a:lnTo>
                    <a:lnTo>
                      <a:pt x="959" y="620"/>
                    </a:lnTo>
                    <a:lnTo>
                      <a:pt x="961" y="627"/>
                    </a:lnTo>
                    <a:lnTo>
                      <a:pt x="965" y="640"/>
                    </a:lnTo>
                    <a:lnTo>
                      <a:pt x="970" y="653"/>
                    </a:lnTo>
                    <a:lnTo>
                      <a:pt x="976" y="666"/>
                    </a:lnTo>
                    <a:lnTo>
                      <a:pt x="980" y="672"/>
                    </a:lnTo>
                    <a:lnTo>
                      <a:pt x="984" y="677"/>
                    </a:lnTo>
                    <a:lnTo>
                      <a:pt x="993" y="687"/>
                    </a:lnTo>
                    <a:lnTo>
                      <a:pt x="998" y="692"/>
                    </a:lnTo>
                    <a:lnTo>
                      <a:pt x="1004" y="697"/>
                    </a:lnTo>
                    <a:lnTo>
                      <a:pt x="1009" y="701"/>
                    </a:lnTo>
                    <a:lnTo>
                      <a:pt x="1015" y="705"/>
                    </a:lnTo>
                    <a:lnTo>
                      <a:pt x="1021" y="708"/>
                    </a:lnTo>
                    <a:lnTo>
                      <a:pt x="1028" y="712"/>
                    </a:lnTo>
                    <a:lnTo>
                      <a:pt x="1032" y="713"/>
                    </a:lnTo>
                    <a:lnTo>
                      <a:pt x="1035" y="715"/>
                    </a:lnTo>
                    <a:lnTo>
                      <a:pt x="1042" y="718"/>
                    </a:lnTo>
                    <a:lnTo>
                      <a:pt x="1058" y="722"/>
                    </a:lnTo>
                    <a:lnTo>
                      <a:pt x="1076" y="726"/>
                    </a:lnTo>
                    <a:lnTo>
                      <a:pt x="1085" y="727"/>
                    </a:lnTo>
                    <a:lnTo>
                      <a:pt x="1095" y="728"/>
                    </a:lnTo>
                    <a:lnTo>
                      <a:pt x="1106" y="729"/>
                    </a:lnTo>
                    <a:lnTo>
                      <a:pt x="1117" y="729"/>
                    </a:lnTo>
                    <a:lnTo>
                      <a:pt x="1127" y="729"/>
                    </a:lnTo>
                    <a:lnTo>
                      <a:pt x="1137" y="728"/>
                    </a:lnTo>
                    <a:lnTo>
                      <a:pt x="1156" y="726"/>
                    </a:lnTo>
                    <a:lnTo>
                      <a:pt x="1165" y="724"/>
                    </a:lnTo>
                    <a:lnTo>
                      <a:pt x="1174" y="722"/>
                    </a:lnTo>
                    <a:lnTo>
                      <a:pt x="1182" y="720"/>
                    </a:lnTo>
                    <a:lnTo>
                      <a:pt x="1190" y="718"/>
                    </a:lnTo>
                    <a:lnTo>
                      <a:pt x="1197" y="715"/>
                    </a:lnTo>
                    <a:lnTo>
                      <a:pt x="1204" y="712"/>
                    </a:lnTo>
                    <a:lnTo>
                      <a:pt x="1211" y="708"/>
                    </a:lnTo>
                    <a:lnTo>
                      <a:pt x="1217" y="705"/>
                    </a:lnTo>
                    <a:lnTo>
                      <a:pt x="1224" y="701"/>
                    </a:lnTo>
                    <a:lnTo>
                      <a:pt x="1229" y="697"/>
                    </a:lnTo>
                    <a:lnTo>
                      <a:pt x="1240" y="687"/>
                    </a:lnTo>
                    <a:lnTo>
                      <a:pt x="1244" y="682"/>
                    </a:lnTo>
                    <a:lnTo>
                      <a:pt x="1248" y="677"/>
                    </a:lnTo>
                    <a:lnTo>
                      <a:pt x="1252" y="672"/>
                    </a:lnTo>
                    <a:lnTo>
                      <a:pt x="1256" y="666"/>
                    </a:lnTo>
                    <a:lnTo>
                      <a:pt x="1262" y="653"/>
                    </a:lnTo>
                    <a:lnTo>
                      <a:pt x="1265" y="647"/>
                    </a:lnTo>
                    <a:lnTo>
                      <a:pt x="1267" y="640"/>
                    </a:lnTo>
                    <a:lnTo>
                      <a:pt x="1269" y="634"/>
                    </a:lnTo>
                    <a:lnTo>
                      <a:pt x="1271" y="627"/>
                    </a:lnTo>
                    <a:lnTo>
                      <a:pt x="1274" y="613"/>
                    </a:lnTo>
                    <a:lnTo>
                      <a:pt x="1275" y="606"/>
                    </a:lnTo>
                    <a:lnTo>
                      <a:pt x="1275" y="598"/>
                    </a:lnTo>
                    <a:lnTo>
                      <a:pt x="1276" y="583"/>
                    </a:lnTo>
                    <a:lnTo>
                      <a:pt x="1276" y="17"/>
                    </a:lnTo>
                    <a:lnTo>
                      <a:pt x="1445" y="17"/>
                    </a:lnTo>
                    <a:lnTo>
                      <a:pt x="1445" y="596"/>
                    </a:lnTo>
                    <a:lnTo>
                      <a:pt x="1445" y="613"/>
                    </a:lnTo>
                    <a:lnTo>
                      <a:pt x="1443" y="630"/>
                    </a:lnTo>
                    <a:lnTo>
                      <a:pt x="1441" y="646"/>
                    </a:lnTo>
                    <a:lnTo>
                      <a:pt x="1439" y="663"/>
                    </a:lnTo>
                    <a:lnTo>
                      <a:pt x="1435" y="678"/>
                    </a:lnTo>
                    <a:lnTo>
                      <a:pt x="1431" y="693"/>
                    </a:lnTo>
                    <a:lnTo>
                      <a:pt x="1426" y="707"/>
                    </a:lnTo>
                    <a:lnTo>
                      <a:pt x="1420" y="721"/>
                    </a:lnTo>
                    <a:lnTo>
                      <a:pt x="1414" y="734"/>
                    </a:lnTo>
                    <a:lnTo>
                      <a:pt x="1407" y="747"/>
                    </a:lnTo>
                    <a:lnTo>
                      <a:pt x="1399" y="760"/>
                    </a:lnTo>
                    <a:lnTo>
                      <a:pt x="1391" y="772"/>
                    </a:lnTo>
                    <a:lnTo>
                      <a:pt x="1387" y="778"/>
                    </a:lnTo>
                    <a:lnTo>
                      <a:pt x="1382" y="784"/>
                    </a:lnTo>
                    <a:lnTo>
                      <a:pt x="1373" y="795"/>
                    </a:lnTo>
                    <a:lnTo>
                      <a:pt x="1363" y="805"/>
                    </a:lnTo>
                    <a:lnTo>
                      <a:pt x="1357" y="810"/>
                    </a:lnTo>
                    <a:lnTo>
                      <a:pt x="1352" y="815"/>
                    </a:lnTo>
                    <a:lnTo>
                      <a:pt x="1341" y="824"/>
                    </a:lnTo>
                    <a:lnTo>
                      <a:pt x="1328" y="833"/>
                    </a:lnTo>
                    <a:lnTo>
                      <a:pt x="1316" y="841"/>
                    </a:lnTo>
                    <a:lnTo>
                      <a:pt x="1303" y="849"/>
                    </a:lnTo>
                    <a:lnTo>
                      <a:pt x="1290" y="856"/>
                    </a:lnTo>
                    <a:lnTo>
                      <a:pt x="1276" y="863"/>
                    </a:lnTo>
                    <a:lnTo>
                      <a:pt x="1262" y="868"/>
                    </a:lnTo>
                    <a:lnTo>
                      <a:pt x="1248" y="874"/>
                    </a:lnTo>
                    <a:lnTo>
                      <a:pt x="1233" y="879"/>
                    </a:lnTo>
                    <a:lnTo>
                      <a:pt x="1216" y="883"/>
                    </a:lnTo>
                    <a:lnTo>
                      <a:pt x="1201" y="886"/>
                    </a:lnTo>
                    <a:lnTo>
                      <a:pt x="1184" y="889"/>
                    </a:lnTo>
                    <a:lnTo>
                      <a:pt x="1168" y="891"/>
                    </a:lnTo>
                    <a:lnTo>
                      <a:pt x="1151" y="894"/>
                    </a:lnTo>
                    <a:lnTo>
                      <a:pt x="1134" y="895"/>
                    </a:lnTo>
                    <a:lnTo>
                      <a:pt x="1117" y="8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" name="Freeform 8"/>
              <p:cNvSpPr>
                <a:spLocks/>
              </p:cNvSpPr>
              <p:nvPr userDrawn="1"/>
            </p:nvSpPr>
            <p:spPr bwMode="auto">
              <a:xfrm>
                <a:off x="5610225" y="468313"/>
                <a:ext cx="350837" cy="260350"/>
              </a:xfrm>
              <a:custGeom>
                <a:avLst/>
                <a:gdLst>
                  <a:gd name="T0" fmla="*/ 168 w 661"/>
                  <a:gd name="T1" fmla="*/ 3 h 493"/>
                  <a:gd name="T2" fmla="*/ 186 w 661"/>
                  <a:gd name="T3" fmla="*/ 13 h 493"/>
                  <a:gd name="T4" fmla="*/ 205 w 661"/>
                  <a:gd name="T5" fmla="*/ 25 h 493"/>
                  <a:gd name="T6" fmla="*/ 227 w 661"/>
                  <a:gd name="T7" fmla="*/ 42 h 493"/>
                  <a:gd name="T8" fmla="*/ 242 w 661"/>
                  <a:gd name="T9" fmla="*/ 56 h 493"/>
                  <a:gd name="T10" fmla="*/ 254 w 661"/>
                  <a:gd name="T11" fmla="*/ 67 h 493"/>
                  <a:gd name="T12" fmla="*/ 270 w 661"/>
                  <a:gd name="T13" fmla="*/ 87 h 493"/>
                  <a:gd name="T14" fmla="*/ 286 w 661"/>
                  <a:gd name="T15" fmla="*/ 109 h 493"/>
                  <a:gd name="T16" fmla="*/ 313 w 661"/>
                  <a:gd name="T17" fmla="*/ 148 h 493"/>
                  <a:gd name="T18" fmla="*/ 344 w 661"/>
                  <a:gd name="T19" fmla="*/ 136 h 493"/>
                  <a:gd name="T20" fmla="*/ 472 w 661"/>
                  <a:gd name="T21" fmla="*/ 26 h 493"/>
                  <a:gd name="T22" fmla="*/ 486 w 661"/>
                  <a:gd name="T23" fmla="*/ 44 h 493"/>
                  <a:gd name="T24" fmla="*/ 505 w 661"/>
                  <a:gd name="T25" fmla="*/ 67 h 493"/>
                  <a:gd name="T26" fmla="*/ 524 w 661"/>
                  <a:gd name="T27" fmla="*/ 84 h 493"/>
                  <a:gd name="T28" fmla="*/ 537 w 661"/>
                  <a:gd name="T29" fmla="*/ 93 h 493"/>
                  <a:gd name="T30" fmla="*/ 562 w 661"/>
                  <a:gd name="T31" fmla="*/ 107 h 493"/>
                  <a:gd name="T32" fmla="*/ 584 w 661"/>
                  <a:gd name="T33" fmla="*/ 116 h 493"/>
                  <a:gd name="T34" fmla="*/ 604 w 661"/>
                  <a:gd name="T35" fmla="*/ 120 h 493"/>
                  <a:gd name="T36" fmla="*/ 618 w 661"/>
                  <a:gd name="T37" fmla="*/ 121 h 493"/>
                  <a:gd name="T38" fmla="*/ 626 w 661"/>
                  <a:gd name="T39" fmla="*/ 121 h 493"/>
                  <a:gd name="T40" fmla="*/ 482 w 661"/>
                  <a:gd name="T41" fmla="*/ 248 h 493"/>
                  <a:gd name="T42" fmla="*/ 507 w 661"/>
                  <a:gd name="T43" fmla="*/ 248 h 493"/>
                  <a:gd name="T44" fmla="*/ 539 w 661"/>
                  <a:gd name="T45" fmla="*/ 249 h 493"/>
                  <a:gd name="T46" fmla="*/ 564 w 661"/>
                  <a:gd name="T47" fmla="*/ 251 h 493"/>
                  <a:gd name="T48" fmla="*/ 590 w 661"/>
                  <a:gd name="T49" fmla="*/ 256 h 493"/>
                  <a:gd name="T50" fmla="*/ 619 w 661"/>
                  <a:gd name="T51" fmla="*/ 264 h 493"/>
                  <a:gd name="T52" fmla="*/ 647 w 661"/>
                  <a:gd name="T53" fmla="*/ 277 h 493"/>
                  <a:gd name="T54" fmla="*/ 661 w 661"/>
                  <a:gd name="T55" fmla="*/ 285 h 493"/>
                  <a:gd name="T56" fmla="*/ 501 w 661"/>
                  <a:gd name="T57" fmla="*/ 420 h 493"/>
                  <a:gd name="T58" fmla="*/ 471 w 661"/>
                  <a:gd name="T59" fmla="*/ 404 h 493"/>
                  <a:gd name="T60" fmla="*/ 456 w 661"/>
                  <a:gd name="T61" fmla="*/ 397 h 493"/>
                  <a:gd name="T62" fmla="*/ 434 w 661"/>
                  <a:gd name="T63" fmla="*/ 390 h 493"/>
                  <a:gd name="T64" fmla="*/ 413 w 661"/>
                  <a:gd name="T65" fmla="*/ 385 h 493"/>
                  <a:gd name="T66" fmla="*/ 386 w 661"/>
                  <a:gd name="T67" fmla="*/ 381 h 493"/>
                  <a:gd name="T68" fmla="*/ 361 w 661"/>
                  <a:gd name="T69" fmla="*/ 380 h 493"/>
                  <a:gd name="T70" fmla="*/ 327 w 661"/>
                  <a:gd name="T71" fmla="*/ 381 h 493"/>
                  <a:gd name="T72" fmla="*/ 254 w 661"/>
                  <a:gd name="T73" fmla="*/ 434 h 493"/>
                  <a:gd name="T74" fmla="*/ 185 w 661"/>
                  <a:gd name="T75" fmla="*/ 489 h 493"/>
                  <a:gd name="T76" fmla="*/ 175 w 661"/>
                  <a:gd name="T77" fmla="*/ 491 h 493"/>
                  <a:gd name="T78" fmla="*/ 158 w 661"/>
                  <a:gd name="T79" fmla="*/ 493 h 493"/>
                  <a:gd name="T80" fmla="*/ 136 w 661"/>
                  <a:gd name="T81" fmla="*/ 492 h 493"/>
                  <a:gd name="T82" fmla="*/ 116 w 661"/>
                  <a:gd name="T83" fmla="*/ 487 h 493"/>
                  <a:gd name="T84" fmla="*/ 95 w 661"/>
                  <a:gd name="T85" fmla="*/ 479 h 493"/>
                  <a:gd name="T86" fmla="*/ 80 w 661"/>
                  <a:gd name="T87" fmla="*/ 471 h 493"/>
                  <a:gd name="T88" fmla="*/ 65 w 661"/>
                  <a:gd name="T89" fmla="*/ 459 h 493"/>
                  <a:gd name="T90" fmla="*/ 50 w 661"/>
                  <a:gd name="T91" fmla="*/ 446 h 493"/>
                  <a:gd name="T92" fmla="*/ 34 w 661"/>
                  <a:gd name="T93" fmla="*/ 430 h 493"/>
                  <a:gd name="T94" fmla="*/ 90 w 661"/>
                  <a:gd name="T95" fmla="*/ 351 h 493"/>
                  <a:gd name="T96" fmla="*/ 163 w 661"/>
                  <a:gd name="T97" fmla="*/ 290 h 493"/>
                  <a:gd name="T98" fmla="*/ 155 w 661"/>
                  <a:gd name="T99" fmla="*/ 281 h 493"/>
                  <a:gd name="T100" fmla="*/ 131 w 661"/>
                  <a:gd name="T101" fmla="*/ 247 h 493"/>
                  <a:gd name="T102" fmla="*/ 113 w 661"/>
                  <a:gd name="T103" fmla="*/ 224 h 493"/>
                  <a:gd name="T104" fmla="*/ 92 w 661"/>
                  <a:gd name="T105" fmla="*/ 201 h 493"/>
                  <a:gd name="T106" fmla="*/ 67 w 661"/>
                  <a:gd name="T107" fmla="*/ 178 h 493"/>
                  <a:gd name="T108" fmla="*/ 36 w 661"/>
                  <a:gd name="T109" fmla="*/ 155 h 493"/>
                  <a:gd name="T110" fmla="*/ 9 w 661"/>
                  <a:gd name="T111" fmla="*/ 140 h 493"/>
                  <a:gd name="T112" fmla="*/ 161 w 661"/>
                  <a:gd name="T113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61" h="493">
                    <a:moveTo>
                      <a:pt x="161" y="0"/>
                    </a:moveTo>
                    <a:lnTo>
                      <a:pt x="168" y="3"/>
                    </a:lnTo>
                    <a:lnTo>
                      <a:pt x="176" y="7"/>
                    </a:lnTo>
                    <a:lnTo>
                      <a:pt x="186" y="13"/>
                    </a:lnTo>
                    <a:lnTo>
                      <a:pt x="198" y="20"/>
                    </a:lnTo>
                    <a:lnTo>
                      <a:pt x="205" y="25"/>
                    </a:lnTo>
                    <a:lnTo>
                      <a:pt x="212" y="30"/>
                    </a:lnTo>
                    <a:lnTo>
                      <a:pt x="227" y="42"/>
                    </a:lnTo>
                    <a:lnTo>
                      <a:pt x="234" y="49"/>
                    </a:lnTo>
                    <a:lnTo>
                      <a:pt x="242" y="56"/>
                    </a:lnTo>
                    <a:lnTo>
                      <a:pt x="248" y="61"/>
                    </a:lnTo>
                    <a:lnTo>
                      <a:pt x="254" y="67"/>
                    </a:lnTo>
                    <a:lnTo>
                      <a:pt x="264" y="80"/>
                    </a:lnTo>
                    <a:lnTo>
                      <a:pt x="270" y="87"/>
                    </a:lnTo>
                    <a:lnTo>
                      <a:pt x="275" y="94"/>
                    </a:lnTo>
                    <a:lnTo>
                      <a:pt x="286" y="109"/>
                    </a:lnTo>
                    <a:lnTo>
                      <a:pt x="305" y="137"/>
                    </a:lnTo>
                    <a:lnTo>
                      <a:pt x="313" y="148"/>
                    </a:lnTo>
                    <a:lnTo>
                      <a:pt x="320" y="157"/>
                    </a:lnTo>
                    <a:lnTo>
                      <a:pt x="344" y="136"/>
                    </a:lnTo>
                    <a:lnTo>
                      <a:pt x="397" y="91"/>
                    </a:lnTo>
                    <a:lnTo>
                      <a:pt x="472" y="26"/>
                    </a:lnTo>
                    <a:lnTo>
                      <a:pt x="479" y="35"/>
                    </a:lnTo>
                    <a:lnTo>
                      <a:pt x="486" y="44"/>
                    </a:lnTo>
                    <a:lnTo>
                      <a:pt x="499" y="60"/>
                    </a:lnTo>
                    <a:lnTo>
                      <a:pt x="505" y="67"/>
                    </a:lnTo>
                    <a:lnTo>
                      <a:pt x="511" y="73"/>
                    </a:lnTo>
                    <a:lnTo>
                      <a:pt x="524" y="84"/>
                    </a:lnTo>
                    <a:lnTo>
                      <a:pt x="531" y="89"/>
                    </a:lnTo>
                    <a:lnTo>
                      <a:pt x="537" y="93"/>
                    </a:lnTo>
                    <a:lnTo>
                      <a:pt x="550" y="101"/>
                    </a:lnTo>
                    <a:lnTo>
                      <a:pt x="562" y="107"/>
                    </a:lnTo>
                    <a:lnTo>
                      <a:pt x="574" y="111"/>
                    </a:lnTo>
                    <a:lnTo>
                      <a:pt x="584" y="116"/>
                    </a:lnTo>
                    <a:lnTo>
                      <a:pt x="594" y="118"/>
                    </a:lnTo>
                    <a:lnTo>
                      <a:pt x="604" y="120"/>
                    </a:lnTo>
                    <a:lnTo>
                      <a:pt x="611" y="121"/>
                    </a:lnTo>
                    <a:lnTo>
                      <a:pt x="618" y="121"/>
                    </a:lnTo>
                    <a:lnTo>
                      <a:pt x="622" y="121"/>
                    </a:lnTo>
                    <a:lnTo>
                      <a:pt x="626" y="121"/>
                    </a:lnTo>
                    <a:lnTo>
                      <a:pt x="475" y="247"/>
                    </a:lnTo>
                    <a:lnTo>
                      <a:pt x="482" y="248"/>
                    </a:lnTo>
                    <a:lnTo>
                      <a:pt x="490" y="248"/>
                    </a:lnTo>
                    <a:lnTo>
                      <a:pt x="507" y="248"/>
                    </a:lnTo>
                    <a:lnTo>
                      <a:pt x="528" y="249"/>
                    </a:lnTo>
                    <a:lnTo>
                      <a:pt x="539" y="249"/>
                    </a:lnTo>
                    <a:lnTo>
                      <a:pt x="551" y="250"/>
                    </a:lnTo>
                    <a:lnTo>
                      <a:pt x="564" y="251"/>
                    </a:lnTo>
                    <a:lnTo>
                      <a:pt x="577" y="253"/>
                    </a:lnTo>
                    <a:lnTo>
                      <a:pt x="590" y="256"/>
                    </a:lnTo>
                    <a:lnTo>
                      <a:pt x="605" y="259"/>
                    </a:lnTo>
                    <a:lnTo>
                      <a:pt x="619" y="264"/>
                    </a:lnTo>
                    <a:lnTo>
                      <a:pt x="633" y="270"/>
                    </a:lnTo>
                    <a:lnTo>
                      <a:pt x="647" y="277"/>
                    </a:lnTo>
                    <a:lnTo>
                      <a:pt x="654" y="281"/>
                    </a:lnTo>
                    <a:lnTo>
                      <a:pt x="661" y="285"/>
                    </a:lnTo>
                    <a:lnTo>
                      <a:pt x="581" y="354"/>
                    </a:lnTo>
                    <a:lnTo>
                      <a:pt x="501" y="420"/>
                    </a:lnTo>
                    <a:lnTo>
                      <a:pt x="487" y="411"/>
                    </a:lnTo>
                    <a:lnTo>
                      <a:pt x="471" y="404"/>
                    </a:lnTo>
                    <a:lnTo>
                      <a:pt x="464" y="400"/>
                    </a:lnTo>
                    <a:lnTo>
                      <a:pt x="456" y="397"/>
                    </a:lnTo>
                    <a:lnTo>
                      <a:pt x="442" y="392"/>
                    </a:lnTo>
                    <a:lnTo>
                      <a:pt x="434" y="390"/>
                    </a:lnTo>
                    <a:lnTo>
                      <a:pt x="427" y="388"/>
                    </a:lnTo>
                    <a:lnTo>
                      <a:pt x="413" y="385"/>
                    </a:lnTo>
                    <a:lnTo>
                      <a:pt x="399" y="383"/>
                    </a:lnTo>
                    <a:lnTo>
                      <a:pt x="386" y="381"/>
                    </a:lnTo>
                    <a:lnTo>
                      <a:pt x="374" y="380"/>
                    </a:lnTo>
                    <a:lnTo>
                      <a:pt x="361" y="380"/>
                    </a:lnTo>
                    <a:lnTo>
                      <a:pt x="342" y="380"/>
                    </a:lnTo>
                    <a:lnTo>
                      <a:pt x="327" y="381"/>
                    </a:lnTo>
                    <a:lnTo>
                      <a:pt x="318" y="381"/>
                    </a:lnTo>
                    <a:lnTo>
                      <a:pt x="254" y="434"/>
                    </a:lnTo>
                    <a:lnTo>
                      <a:pt x="189" y="488"/>
                    </a:lnTo>
                    <a:lnTo>
                      <a:pt x="185" y="489"/>
                    </a:lnTo>
                    <a:lnTo>
                      <a:pt x="181" y="490"/>
                    </a:lnTo>
                    <a:lnTo>
                      <a:pt x="175" y="491"/>
                    </a:lnTo>
                    <a:lnTo>
                      <a:pt x="167" y="493"/>
                    </a:lnTo>
                    <a:lnTo>
                      <a:pt x="158" y="493"/>
                    </a:lnTo>
                    <a:lnTo>
                      <a:pt x="147" y="493"/>
                    </a:lnTo>
                    <a:lnTo>
                      <a:pt x="136" y="492"/>
                    </a:lnTo>
                    <a:lnTo>
                      <a:pt x="122" y="489"/>
                    </a:lnTo>
                    <a:lnTo>
                      <a:pt x="116" y="487"/>
                    </a:lnTo>
                    <a:lnTo>
                      <a:pt x="109" y="485"/>
                    </a:lnTo>
                    <a:lnTo>
                      <a:pt x="95" y="479"/>
                    </a:lnTo>
                    <a:lnTo>
                      <a:pt x="88" y="475"/>
                    </a:lnTo>
                    <a:lnTo>
                      <a:pt x="80" y="471"/>
                    </a:lnTo>
                    <a:lnTo>
                      <a:pt x="73" y="466"/>
                    </a:lnTo>
                    <a:lnTo>
                      <a:pt x="65" y="459"/>
                    </a:lnTo>
                    <a:lnTo>
                      <a:pt x="57" y="453"/>
                    </a:lnTo>
                    <a:lnTo>
                      <a:pt x="50" y="446"/>
                    </a:lnTo>
                    <a:lnTo>
                      <a:pt x="42" y="438"/>
                    </a:lnTo>
                    <a:lnTo>
                      <a:pt x="34" y="430"/>
                    </a:lnTo>
                    <a:lnTo>
                      <a:pt x="18" y="410"/>
                    </a:lnTo>
                    <a:lnTo>
                      <a:pt x="90" y="351"/>
                    </a:lnTo>
                    <a:lnTo>
                      <a:pt x="140" y="309"/>
                    </a:lnTo>
                    <a:lnTo>
                      <a:pt x="163" y="290"/>
                    </a:lnTo>
                    <a:lnTo>
                      <a:pt x="159" y="286"/>
                    </a:lnTo>
                    <a:lnTo>
                      <a:pt x="155" y="281"/>
                    </a:lnTo>
                    <a:lnTo>
                      <a:pt x="145" y="266"/>
                    </a:lnTo>
                    <a:lnTo>
                      <a:pt x="131" y="247"/>
                    </a:lnTo>
                    <a:lnTo>
                      <a:pt x="122" y="236"/>
                    </a:lnTo>
                    <a:lnTo>
                      <a:pt x="113" y="224"/>
                    </a:lnTo>
                    <a:lnTo>
                      <a:pt x="103" y="213"/>
                    </a:lnTo>
                    <a:lnTo>
                      <a:pt x="92" y="201"/>
                    </a:lnTo>
                    <a:lnTo>
                      <a:pt x="80" y="189"/>
                    </a:lnTo>
                    <a:lnTo>
                      <a:pt x="67" y="178"/>
                    </a:lnTo>
                    <a:lnTo>
                      <a:pt x="52" y="166"/>
                    </a:lnTo>
                    <a:lnTo>
                      <a:pt x="36" y="155"/>
                    </a:lnTo>
                    <a:lnTo>
                      <a:pt x="19" y="145"/>
                    </a:lnTo>
                    <a:lnTo>
                      <a:pt x="9" y="140"/>
                    </a:lnTo>
                    <a:lnTo>
                      <a:pt x="0" y="13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00A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</p:grp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8208963" cy="2592308"/>
          </a:xfrm>
        </p:spPr>
        <p:txBody>
          <a:bodyPr anchor="t" anchorCtr="0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8208963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8208963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  <p:sp>
        <p:nvSpPr>
          <p:cNvPr id="19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200456" y="5157192"/>
            <a:ext cx="1075397" cy="1008112"/>
          </a:xfrm>
          <a:custGeom>
            <a:avLst/>
            <a:gdLst>
              <a:gd name="T0" fmla="*/ 3512 w 3676"/>
              <a:gd name="T1" fmla="*/ 2078 h 3446"/>
              <a:gd name="T2" fmla="*/ 3068 w 3676"/>
              <a:gd name="T3" fmla="*/ 1838 h 3446"/>
              <a:gd name="T4" fmla="*/ 2947 w 3676"/>
              <a:gd name="T5" fmla="*/ 1674 h 3446"/>
              <a:gd name="T6" fmla="*/ 2761 w 3676"/>
              <a:gd name="T7" fmla="*/ 1546 h 3446"/>
              <a:gd name="T8" fmla="*/ 2622 w 3676"/>
              <a:gd name="T9" fmla="*/ 1409 h 3446"/>
              <a:gd name="T10" fmla="*/ 2527 w 3676"/>
              <a:gd name="T11" fmla="*/ 1035 h 3446"/>
              <a:gd name="T12" fmla="*/ 2335 w 3676"/>
              <a:gd name="T13" fmla="*/ 764 h 3446"/>
              <a:gd name="T14" fmla="*/ 2054 w 3676"/>
              <a:gd name="T15" fmla="*/ 619 h 3446"/>
              <a:gd name="T16" fmla="*/ 1886 w 3676"/>
              <a:gd name="T17" fmla="*/ 639 h 3446"/>
              <a:gd name="T18" fmla="*/ 1977 w 3676"/>
              <a:gd name="T19" fmla="*/ 808 h 3446"/>
              <a:gd name="T20" fmla="*/ 1907 w 3676"/>
              <a:gd name="T21" fmla="*/ 960 h 3446"/>
              <a:gd name="T22" fmla="*/ 1739 w 3676"/>
              <a:gd name="T23" fmla="*/ 980 h 3446"/>
              <a:gd name="T24" fmla="*/ 1442 w 3676"/>
              <a:gd name="T25" fmla="*/ 784 h 3446"/>
              <a:gd name="T26" fmla="*/ 1185 w 3676"/>
              <a:gd name="T27" fmla="*/ 708 h 3446"/>
              <a:gd name="T28" fmla="*/ 1013 w 3676"/>
              <a:gd name="T29" fmla="*/ 766 h 3446"/>
              <a:gd name="T30" fmla="*/ 1192 w 3676"/>
              <a:gd name="T31" fmla="*/ 902 h 3446"/>
              <a:gd name="T32" fmla="*/ 1346 w 3676"/>
              <a:gd name="T33" fmla="*/ 1193 h 3446"/>
              <a:gd name="T34" fmla="*/ 1533 w 3676"/>
              <a:gd name="T35" fmla="*/ 1298 h 3446"/>
              <a:gd name="T36" fmla="*/ 1320 w 3676"/>
              <a:gd name="T37" fmla="*/ 1321 h 3446"/>
              <a:gd name="T38" fmla="*/ 1084 w 3676"/>
              <a:gd name="T39" fmla="*/ 1195 h 3446"/>
              <a:gd name="T40" fmla="*/ 816 w 3676"/>
              <a:gd name="T41" fmla="*/ 979 h 3446"/>
              <a:gd name="T42" fmla="*/ 582 w 3676"/>
              <a:gd name="T43" fmla="*/ 949 h 3446"/>
              <a:gd name="T44" fmla="*/ 585 w 3676"/>
              <a:gd name="T45" fmla="*/ 1024 h 3446"/>
              <a:gd name="T46" fmla="*/ 706 w 3676"/>
              <a:gd name="T47" fmla="*/ 1146 h 3446"/>
              <a:gd name="T48" fmla="*/ 661 w 3676"/>
              <a:gd name="T49" fmla="*/ 1245 h 3446"/>
              <a:gd name="T50" fmla="*/ 545 w 3676"/>
              <a:gd name="T51" fmla="*/ 1217 h 3446"/>
              <a:gd name="T52" fmla="*/ 348 w 3676"/>
              <a:gd name="T53" fmla="*/ 1074 h 3446"/>
              <a:gd name="T54" fmla="*/ 119 w 3676"/>
              <a:gd name="T55" fmla="*/ 1041 h 3446"/>
              <a:gd name="T56" fmla="*/ 46 w 3676"/>
              <a:gd name="T57" fmla="*/ 1097 h 3446"/>
              <a:gd name="T58" fmla="*/ 245 w 3676"/>
              <a:gd name="T59" fmla="*/ 1228 h 3446"/>
              <a:gd name="T60" fmla="*/ 450 w 3676"/>
              <a:gd name="T61" fmla="*/ 1595 h 3446"/>
              <a:gd name="T62" fmla="*/ 625 w 3676"/>
              <a:gd name="T63" fmla="*/ 1716 h 3446"/>
              <a:gd name="T64" fmla="*/ 959 w 3676"/>
              <a:gd name="T65" fmla="*/ 1721 h 3446"/>
              <a:gd name="T66" fmla="*/ 1077 w 3676"/>
              <a:gd name="T67" fmla="*/ 1799 h 3446"/>
              <a:gd name="T68" fmla="*/ 1128 w 3676"/>
              <a:gd name="T69" fmla="*/ 1995 h 3446"/>
              <a:gd name="T70" fmla="*/ 1240 w 3676"/>
              <a:gd name="T71" fmla="*/ 2122 h 3446"/>
              <a:gd name="T72" fmla="*/ 1383 w 3676"/>
              <a:gd name="T73" fmla="*/ 2205 h 3446"/>
              <a:gd name="T74" fmla="*/ 1126 w 3676"/>
              <a:gd name="T75" fmla="*/ 2223 h 3446"/>
              <a:gd name="T76" fmla="*/ 837 w 3676"/>
              <a:gd name="T77" fmla="*/ 2103 h 3446"/>
              <a:gd name="T78" fmla="*/ 887 w 3676"/>
              <a:gd name="T79" fmla="*/ 2329 h 3446"/>
              <a:gd name="T80" fmla="*/ 1051 w 3676"/>
              <a:gd name="T81" fmla="*/ 2510 h 3446"/>
              <a:gd name="T82" fmla="*/ 1297 w 3676"/>
              <a:gd name="T83" fmla="*/ 2591 h 3446"/>
              <a:gd name="T84" fmla="*/ 1632 w 3676"/>
              <a:gd name="T85" fmla="*/ 2549 h 3446"/>
              <a:gd name="T86" fmla="*/ 1741 w 3676"/>
              <a:gd name="T87" fmla="*/ 2589 h 3446"/>
              <a:gd name="T88" fmla="*/ 1826 w 3676"/>
              <a:gd name="T89" fmla="*/ 2721 h 3446"/>
              <a:gd name="T90" fmla="*/ 2065 w 3676"/>
              <a:gd name="T91" fmla="*/ 2758 h 3446"/>
              <a:gd name="T92" fmla="*/ 2356 w 3676"/>
              <a:gd name="T93" fmla="*/ 2799 h 3446"/>
              <a:gd name="T94" fmla="*/ 2530 w 3676"/>
              <a:gd name="T95" fmla="*/ 2893 h 3446"/>
              <a:gd name="T96" fmla="*/ 2443 w 3676"/>
              <a:gd name="T97" fmla="*/ 2622 h 3446"/>
              <a:gd name="T98" fmla="*/ 2228 w 3676"/>
              <a:gd name="T99" fmla="*/ 2432 h 3446"/>
              <a:gd name="T100" fmla="*/ 2123 w 3676"/>
              <a:gd name="T101" fmla="*/ 2254 h 3446"/>
              <a:gd name="T102" fmla="*/ 2300 w 3676"/>
              <a:gd name="T103" fmla="*/ 2363 h 3446"/>
              <a:gd name="T104" fmla="*/ 2601 w 3676"/>
              <a:gd name="T105" fmla="*/ 2431 h 3446"/>
              <a:gd name="T106" fmla="*/ 2826 w 3676"/>
              <a:gd name="T107" fmla="*/ 2576 h 3446"/>
              <a:gd name="T108" fmla="*/ 2780 w 3676"/>
              <a:gd name="T109" fmla="*/ 2378 h 3446"/>
              <a:gd name="T110" fmla="*/ 2529 w 3676"/>
              <a:gd name="T111" fmla="*/ 2141 h 3446"/>
              <a:gd name="T112" fmla="*/ 2684 w 3676"/>
              <a:gd name="T113" fmla="*/ 2173 h 3446"/>
              <a:gd name="T114" fmla="*/ 3012 w 3676"/>
              <a:gd name="T115" fmla="*/ 2140 h 3446"/>
              <a:gd name="T116" fmla="*/ 3171 w 3676"/>
              <a:gd name="T117" fmla="*/ 2238 h 3446"/>
              <a:gd name="T118" fmla="*/ 3423 w 3676"/>
              <a:gd name="T119" fmla="*/ 2205 h 3446"/>
              <a:gd name="T120" fmla="*/ 3676 w 3676"/>
              <a:gd name="T121" fmla="*/ 2288 h 3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76" h="3446">
                <a:moveTo>
                  <a:pt x="3676" y="2288"/>
                </a:moveTo>
                <a:lnTo>
                  <a:pt x="3669" y="2275"/>
                </a:lnTo>
                <a:lnTo>
                  <a:pt x="3663" y="2261"/>
                </a:lnTo>
                <a:lnTo>
                  <a:pt x="3649" y="2236"/>
                </a:lnTo>
                <a:lnTo>
                  <a:pt x="3634" y="2212"/>
                </a:lnTo>
                <a:lnTo>
                  <a:pt x="3627" y="2201"/>
                </a:lnTo>
                <a:lnTo>
                  <a:pt x="3619" y="2190"/>
                </a:lnTo>
                <a:lnTo>
                  <a:pt x="3603" y="2168"/>
                </a:lnTo>
                <a:lnTo>
                  <a:pt x="3594" y="2158"/>
                </a:lnTo>
                <a:lnTo>
                  <a:pt x="3586" y="2148"/>
                </a:lnTo>
                <a:lnTo>
                  <a:pt x="3577" y="2138"/>
                </a:lnTo>
                <a:lnTo>
                  <a:pt x="3568" y="2129"/>
                </a:lnTo>
                <a:lnTo>
                  <a:pt x="3559" y="2120"/>
                </a:lnTo>
                <a:lnTo>
                  <a:pt x="3550" y="2111"/>
                </a:lnTo>
                <a:lnTo>
                  <a:pt x="3531" y="2094"/>
                </a:lnTo>
                <a:lnTo>
                  <a:pt x="3512" y="2078"/>
                </a:lnTo>
                <a:lnTo>
                  <a:pt x="3492" y="2062"/>
                </a:lnTo>
                <a:lnTo>
                  <a:pt x="3472" y="2048"/>
                </a:lnTo>
                <a:lnTo>
                  <a:pt x="3451" y="2034"/>
                </a:lnTo>
                <a:lnTo>
                  <a:pt x="3430" y="2021"/>
                </a:lnTo>
                <a:lnTo>
                  <a:pt x="3409" y="2008"/>
                </a:lnTo>
                <a:lnTo>
                  <a:pt x="3388" y="1996"/>
                </a:lnTo>
                <a:lnTo>
                  <a:pt x="3345" y="1974"/>
                </a:lnTo>
                <a:lnTo>
                  <a:pt x="3301" y="1953"/>
                </a:lnTo>
                <a:lnTo>
                  <a:pt x="3258" y="1933"/>
                </a:lnTo>
                <a:lnTo>
                  <a:pt x="3216" y="1914"/>
                </a:lnTo>
                <a:lnTo>
                  <a:pt x="3174" y="1895"/>
                </a:lnTo>
                <a:lnTo>
                  <a:pt x="3134" y="1875"/>
                </a:lnTo>
                <a:lnTo>
                  <a:pt x="3114" y="1865"/>
                </a:lnTo>
                <a:lnTo>
                  <a:pt x="3095" y="1854"/>
                </a:lnTo>
                <a:lnTo>
                  <a:pt x="3077" y="1844"/>
                </a:lnTo>
                <a:lnTo>
                  <a:pt x="3068" y="1838"/>
                </a:lnTo>
                <a:lnTo>
                  <a:pt x="3059" y="1832"/>
                </a:lnTo>
                <a:lnTo>
                  <a:pt x="3051" y="1827"/>
                </a:lnTo>
                <a:lnTo>
                  <a:pt x="3043" y="1821"/>
                </a:lnTo>
                <a:lnTo>
                  <a:pt x="3036" y="1815"/>
                </a:lnTo>
                <a:lnTo>
                  <a:pt x="3028" y="1808"/>
                </a:lnTo>
                <a:lnTo>
                  <a:pt x="3015" y="1794"/>
                </a:lnTo>
                <a:lnTo>
                  <a:pt x="3008" y="1787"/>
                </a:lnTo>
                <a:lnTo>
                  <a:pt x="3002" y="1779"/>
                </a:lnTo>
                <a:lnTo>
                  <a:pt x="2996" y="1771"/>
                </a:lnTo>
                <a:lnTo>
                  <a:pt x="2990" y="1763"/>
                </a:lnTo>
                <a:lnTo>
                  <a:pt x="2985" y="1755"/>
                </a:lnTo>
                <a:lnTo>
                  <a:pt x="2980" y="1746"/>
                </a:lnTo>
                <a:lnTo>
                  <a:pt x="2970" y="1729"/>
                </a:lnTo>
                <a:lnTo>
                  <a:pt x="2961" y="1711"/>
                </a:lnTo>
                <a:lnTo>
                  <a:pt x="2954" y="1693"/>
                </a:lnTo>
                <a:lnTo>
                  <a:pt x="2947" y="1674"/>
                </a:lnTo>
                <a:lnTo>
                  <a:pt x="2940" y="1655"/>
                </a:lnTo>
                <a:lnTo>
                  <a:pt x="2935" y="1635"/>
                </a:lnTo>
                <a:lnTo>
                  <a:pt x="2930" y="1616"/>
                </a:lnTo>
                <a:lnTo>
                  <a:pt x="2926" y="1597"/>
                </a:lnTo>
                <a:lnTo>
                  <a:pt x="2923" y="1578"/>
                </a:lnTo>
                <a:lnTo>
                  <a:pt x="2920" y="1560"/>
                </a:lnTo>
                <a:lnTo>
                  <a:pt x="2903" y="1561"/>
                </a:lnTo>
                <a:lnTo>
                  <a:pt x="2884" y="1563"/>
                </a:lnTo>
                <a:lnTo>
                  <a:pt x="2865" y="1563"/>
                </a:lnTo>
                <a:lnTo>
                  <a:pt x="2845" y="1563"/>
                </a:lnTo>
                <a:lnTo>
                  <a:pt x="2835" y="1562"/>
                </a:lnTo>
                <a:lnTo>
                  <a:pt x="2825" y="1561"/>
                </a:lnTo>
                <a:lnTo>
                  <a:pt x="2804" y="1558"/>
                </a:lnTo>
                <a:lnTo>
                  <a:pt x="2793" y="1556"/>
                </a:lnTo>
                <a:lnTo>
                  <a:pt x="2782" y="1553"/>
                </a:lnTo>
                <a:lnTo>
                  <a:pt x="2761" y="1546"/>
                </a:lnTo>
                <a:lnTo>
                  <a:pt x="2750" y="1542"/>
                </a:lnTo>
                <a:lnTo>
                  <a:pt x="2739" y="1537"/>
                </a:lnTo>
                <a:lnTo>
                  <a:pt x="2729" y="1532"/>
                </a:lnTo>
                <a:lnTo>
                  <a:pt x="2719" y="1526"/>
                </a:lnTo>
                <a:lnTo>
                  <a:pt x="2714" y="1523"/>
                </a:lnTo>
                <a:lnTo>
                  <a:pt x="2709" y="1519"/>
                </a:lnTo>
                <a:lnTo>
                  <a:pt x="2699" y="1512"/>
                </a:lnTo>
                <a:lnTo>
                  <a:pt x="2689" y="1504"/>
                </a:lnTo>
                <a:lnTo>
                  <a:pt x="2680" y="1495"/>
                </a:lnTo>
                <a:lnTo>
                  <a:pt x="2670" y="1485"/>
                </a:lnTo>
                <a:lnTo>
                  <a:pt x="2661" y="1475"/>
                </a:lnTo>
                <a:lnTo>
                  <a:pt x="2653" y="1464"/>
                </a:lnTo>
                <a:lnTo>
                  <a:pt x="2645" y="1451"/>
                </a:lnTo>
                <a:lnTo>
                  <a:pt x="2637" y="1438"/>
                </a:lnTo>
                <a:lnTo>
                  <a:pt x="2629" y="1424"/>
                </a:lnTo>
                <a:lnTo>
                  <a:pt x="2622" y="1409"/>
                </a:lnTo>
                <a:lnTo>
                  <a:pt x="2615" y="1393"/>
                </a:lnTo>
                <a:lnTo>
                  <a:pt x="2610" y="1380"/>
                </a:lnTo>
                <a:lnTo>
                  <a:pt x="2606" y="1366"/>
                </a:lnTo>
                <a:lnTo>
                  <a:pt x="2601" y="1351"/>
                </a:lnTo>
                <a:lnTo>
                  <a:pt x="2598" y="1336"/>
                </a:lnTo>
                <a:lnTo>
                  <a:pt x="2590" y="1306"/>
                </a:lnTo>
                <a:lnTo>
                  <a:pt x="2584" y="1273"/>
                </a:lnTo>
                <a:lnTo>
                  <a:pt x="2578" y="1239"/>
                </a:lnTo>
                <a:lnTo>
                  <a:pt x="2571" y="1204"/>
                </a:lnTo>
                <a:lnTo>
                  <a:pt x="2564" y="1168"/>
                </a:lnTo>
                <a:lnTo>
                  <a:pt x="2555" y="1131"/>
                </a:lnTo>
                <a:lnTo>
                  <a:pt x="2551" y="1112"/>
                </a:lnTo>
                <a:lnTo>
                  <a:pt x="2546" y="1093"/>
                </a:lnTo>
                <a:lnTo>
                  <a:pt x="2540" y="1074"/>
                </a:lnTo>
                <a:lnTo>
                  <a:pt x="2534" y="1055"/>
                </a:lnTo>
                <a:lnTo>
                  <a:pt x="2527" y="1035"/>
                </a:lnTo>
                <a:lnTo>
                  <a:pt x="2520" y="1016"/>
                </a:lnTo>
                <a:lnTo>
                  <a:pt x="2512" y="997"/>
                </a:lnTo>
                <a:lnTo>
                  <a:pt x="2503" y="978"/>
                </a:lnTo>
                <a:lnTo>
                  <a:pt x="2493" y="958"/>
                </a:lnTo>
                <a:lnTo>
                  <a:pt x="2483" y="939"/>
                </a:lnTo>
                <a:lnTo>
                  <a:pt x="2471" y="920"/>
                </a:lnTo>
                <a:lnTo>
                  <a:pt x="2459" y="901"/>
                </a:lnTo>
                <a:lnTo>
                  <a:pt x="2446" y="882"/>
                </a:lnTo>
                <a:lnTo>
                  <a:pt x="2431" y="863"/>
                </a:lnTo>
                <a:lnTo>
                  <a:pt x="2416" y="844"/>
                </a:lnTo>
                <a:lnTo>
                  <a:pt x="2408" y="834"/>
                </a:lnTo>
                <a:lnTo>
                  <a:pt x="2399" y="825"/>
                </a:lnTo>
                <a:lnTo>
                  <a:pt x="2383" y="809"/>
                </a:lnTo>
                <a:lnTo>
                  <a:pt x="2367" y="793"/>
                </a:lnTo>
                <a:lnTo>
                  <a:pt x="2351" y="778"/>
                </a:lnTo>
                <a:lnTo>
                  <a:pt x="2335" y="764"/>
                </a:lnTo>
                <a:lnTo>
                  <a:pt x="2318" y="750"/>
                </a:lnTo>
                <a:lnTo>
                  <a:pt x="2301" y="737"/>
                </a:lnTo>
                <a:lnTo>
                  <a:pt x="2285" y="725"/>
                </a:lnTo>
                <a:lnTo>
                  <a:pt x="2268" y="713"/>
                </a:lnTo>
                <a:lnTo>
                  <a:pt x="2250" y="702"/>
                </a:lnTo>
                <a:lnTo>
                  <a:pt x="2233" y="692"/>
                </a:lnTo>
                <a:lnTo>
                  <a:pt x="2215" y="682"/>
                </a:lnTo>
                <a:lnTo>
                  <a:pt x="2198" y="672"/>
                </a:lnTo>
                <a:lnTo>
                  <a:pt x="2180" y="664"/>
                </a:lnTo>
                <a:lnTo>
                  <a:pt x="2162" y="656"/>
                </a:lnTo>
                <a:lnTo>
                  <a:pt x="2145" y="648"/>
                </a:lnTo>
                <a:lnTo>
                  <a:pt x="2127" y="641"/>
                </a:lnTo>
                <a:lnTo>
                  <a:pt x="2109" y="635"/>
                </a:lnTo>
                <a:lnTo>
                  <a:pt x="2091" y="629"/>
                </a:lnTo>
                <a:lnTo>
                  <a:pt x="2072" y="624"/>
                </a:lnTo>
                <a:lnTo>
                  <a:pt x="2054" y="619"/>
                </a:lnTo>
                <a:lnTo>
                  <a:pt x="2036" y="615"/>
                </a:lnTo>
                <a:lnTo>
                  <a:pt x="2018" y="611"/>
                </a:lnTo>
                <a:lnTo>
                  <a:pt x="2000" y="608"/>
                </a:lnTo>
                <a:lnTo>
                  <a:pt x="1982" y="606"/>
                </a:lnTo>
                <a:lnTo>
                  <a:pt x="1964" y="603"/>
                </a:lnTo>
                <a:lnTo>
                  <a:pt x="1945" y="602"/>
                </a:lnTo>
                <a:lnTo>
                  <a:pt x="1927" y="601"/>
                </a:lnTo>
                <a:lnTo>
                  <a:pt x="1909" y="600"/>
                </a:lnTo>
                <a:lnTo>
                  <a:pt x="1891" y="600"/>
                </a:lnTo>
                <a:lnTo>
                  <a:pt x="1874" y="600"/>
                </a:lnTo>
                <a:lnTo>
                  <a:pt x="1856" y="600"/>
                </a:lnTo>
                <a:lnTo>
                  <a:pt x="1838" y="601"/>
                </a:lnTo>
                <a:lnTo>
                  <a:pt x="1849" y="609"/>
                </a:lnTo>
                <a:lnTo>
                  <a:pt x="1859" y="616"/>
                </a:lnTo>
                <a:lnTo>
                  <a:pt x="1878" y="631"/>
                </a:lnTo>
                <a:lnTo>
                  <a:pt x="1886" y="639"/>
                </a:lnTo>
                <a:lnTo>
                  <a:pt x="1895" y="647"/>
                </a:lnTo>
                <a:lnTo>
                  <a:pt x="1903" y="654"/>
                </a:lnTo>
                <a:lnTo>
                  <a:pt x="1910" y="662"/>
                </a:lnTo>
                <a:lnTo>
                  <a:pt x="1924" y="678"/>
                </a:lnTo>
                <a:lnTo>
                  <a:pt x="1930" y="686"/>
                </a:lnTo>
                <a:lnTo>
                  <a:pt x="1936" y="694"/>
                </a:lnTo>
                <a:lnTo>
                  <a:pt x="1941" y="703"/>
                </a:lnTo>
                <a:lnTo>
                  <a:pt x="1946" y="711"/>
                </a:lnTo>
                <a:lnTo>
                  <a:pt x="1955" y="727"/>
                </a:lnTo>
                <a:lnTo>
                  <a:pt x="1962" y="743"/>
                </a:lnTo>
                <a:lnTo>
                  <a:pt x="1965" y="752"/>
                </a:lnTo>
                <a:lnTo>
                  <a:pt x="1968" y="760"/>
                </a:lnTo>
                <a:lnTo>
                  <a:pt x="1970" y="768"/>
                </a:lnTo>
                <a:lnTo>
                  <a:pt x="1972" y="776"/>
                </a:lnTo>
                <a:lnTo>
                  <a:pt x="1975" y="792"/>
                </a:lnTo>
                <a:lnTo>
                  <a:pt x="1977" y="808"/>
                </a:lnTo>
                <a:lnTo>
                  <a:pt x="1977" y="815"/>
                </a:lnTo>
                <a:lnTo>
                  <a:pt x="1977" y="823"/>
                </a:lnTo>
                <a:lnTo>
                  <a:pt x="1976" y="831"/>
                </a:lnTo>
                <a:lnTo>
                  <a:pt x="1976" y="838"/>
                </a:lnTo>
                <a:lnTo>
                  <a:pt x="1975" y="846"/>
                </a:lnTo>
                <a:lnTo>
                  <a:pt x="1974" y="853"/>
                </a:lnTo>
                <a:lnTo>
                  <a:pt x="1970" y="868"/>
                </a:lnTo>
                <a:lnTo>
                  <a:pt x="1968" y="875"/>
                </a:lnTo>
                <a:lnTo>
                  <a:pt x="1966" y="882"/>
                </a:lnTo>
                <a:lnTo>
                  <a:pt x="1960" y="895"/>
                </a:lnTo>
                <a:lnTo>
                  <a:pt x="1954" y="908"/>
                </a:lnTo>
                <a:lnTo>
                  <a:pt x="1946" y="920"/>
                </a:lnTo>
                <a:lnTo>
                  <a:pt x="1938" y="931"/>
                </a:lnTo>
                <a:lnTo>
                  <a:pt x="1928" y="941"/>
                </a:lnTo>
                <a:lnTo>
                  <a:pt x="1918" y="951"/>
                </a:lnTo>
                <a:lnTo>
                  <a:pt x="1907" y="960"/>
                </a:lnTo>
                <a:lnTo>
                  <a:pt x="1895" y="967"/>
                </a:lnTo>
                <a:lnTo>
                  <a:pt x="1889" y="971"/>
                </a:lnTo>
                <a:lnTo>
                  <a:pt x="1882" y="974"/>
                </a:lnTo>
                <a:lnTo>
                  <a:pt x="1876" y="977"/>
                </a:lnTo>
                <a:lnTo>
                  <a:pt x="1869" y="980"/>
                </a:lnTo>
                <a:lnTo>
                  <a:pt x="1862" y="982"/>
                </a:lnTo>
                <a:lnTo>
                  <a:pt x="1855" y="984"/>
                </a:lnTo>
                <a:lnTo>
                  <a:pt x="1841" y="987"/>
                </a:lnTo>
                <a:lnTo>
                  <a:pt x="1826" y="989"/>
                </a:lnTo>
                <a:lnTo>
                  <a:pt x="1810" y="990"/>
                </a:lnTo>
                <a:lnTo>
                  <a:pt x="1789" y="989"/>
                </a:lnTo>
                <a:lnTo>
                  <a:pt x="1778" y="988"/>
                </a:lnTo>
                <a:lnTo>
                  <a:pt x="1768" y="987"/>
                </a:lnTo>
                <a:lnTo>
                  <a:pt x="1758" y="985"/>
                </a:lnTo>
                <a:lnTo>
                  <a:pt x="1749" y="983"/>
                </a:lnTo>
                <a:lnTo>
                  <a:pt x="1739" y="980"/>
                </a:lnTo>
                <a:lnTo>
                  <a:pt x="1730" y="978"/>
                </a:lnTo>
                <a:lnTo>
                  <a:pt x="1711" y="971"/>
                </a:lnTo>
                <a:lnTo>
                  <a:pt x="1702" y="968"/>
                </a:lnTo>
                <a:lnTo>
                  <a:pt x="1694" y="964"/>
                </a:lnTo>
                <a:lnTo>
                  <a:pt x="1676" y="955"/>
                </a:lnTo>
                <a:lnTo>
                  <a:pt x="1660" y="946"/>
                </a:lnTo>
                <a:lnTo>
                  <a:pt x="1643" y="936"/>
                </a:lnTo>
                <a:lnTo>
                  <a:pt x="1627" y="925"/>
                </a:lnTo>
                <a:lnTo>
                  <a:pt x="1611" y="913"/>
                </a:lnTo>
                <a:lnTo>
                  <a:pt x="1595" y="901"/>
                </a:lnTo>
                <a:lnTo>
                  <a:pt x="1563" y="875"/>
                </a:lnTo>
                <a:lnTo>
                  <a:pt x="1530" y="848"/>
                </a:lnTo>
                <a:lnTo>
                  <a:pt x="1496" y="822"/>
                </a:lnTo>
                <a:lnTo>
                  <a:pt x="1479" y="809"/>
                </a:lnTo>
                <a:lnTo>
                  <a:pt x="1461" y="797"/>
                </a:lnTo>
                <a:lnTo>
                  <a:pt x="1442" y="784"/>
                </a:lnTo>
                <a:lnTo>
                  <a:pt x="1422" y="773"/>
                </a:lnTo>
                <a:lnTo>
                  <a:pt x="1402" y="762"/>
                </a:lnTo>
                <a:lnTo>
                  <a:pt x="1381" y="751"/>
                </a:lnTo>
                <a:lnTo>
                  <a:pt x="1359" y="742"/>
                </a:lnTo>
                <a:lnTo>
                  <a:pt x="1335" y="733"/>
                </a:lnTo>
                <a:lnTo>
                  <a:pt x="1323" y="730"/>
                </a:lnTo>
                <a:lnTo>
                  <a:pt x="1311" y="726"/>
                </a:lnTo>
                <a:lnTo>
                  <a:pt x="1298" y="723"/>
                </a:lnTo>
                <a:lnTo>
                  <a:pt x="1285" y="720"/>
                </a:lnTo>
                <a:lnTo>
                  <a:pt x="1272" y="717"/>
                </a:lnTo>
                <a:lnTo>
                  <a:pt x="1259" y="714"/>
                </a:lnTo>
                <a:lnTo>
                  <a:pt x="1245" y="712"/>
                </a:lnTo>
                <a:lnTo>
                  <a:pt x="1230" y="711"/>
                </a:lnTo>
                <a:lnTo>
                  <a:pt x="1216" y="709"/>
                </a:lnTo>
                <a:lnTo>
                  <a:pt x="1201" y="708"/>
                </a:lnTo>
                <a:lnTo>
                  <a:pt x="1185" y="708"/>
                </a:lnTo>
                <a:lnTo>
                  <a:pt x="1169" y="707"/>
                </a:lnTo>
                <a:lnTo>
                  <a:pt x="1155" y="708"/>
                </a:lnTo>
                <a:lnTo>
                  <a:pt x="1140" y="709"/>
                </a:lnTo>
                <a:lnTo>
                  <a:pt x="1126" y="710"/>
                </a:lnTo>
                <a:lnTo>
                  <a:pt x="1113" y="712"/>
                </a:lnTo>
                <a:lnTo>
                  <a:pt x="1099" y="714"/>
                </a:lnTo>
                <a:lnTo>
                  <a:pt x="1086" y="717"/>
                </a:lnTo>
                <a:lnTo>
                  <a:pt x="1073" y="720"/>
                </a:lnTo>
                <a:lnTo>
                  <a:pt x="1061" y="723"/>
                </a:lnTo>
                <a:lnTo>
                  <a:pt x="1038" y="731"/>
                </a:lnTo>
                <a:lnTo>
                  <a:pt x="1027" y="735"/>
                </a:lnTo>
                <a:lnTo>
                  <a:pt x="1016" y="740"/>
                </a:lnTo>
                <a:lnTo>
                  <a:pt x="996" y="750"/>
                </a:lnTo>
                <a:lnTo>
                  <a:pt x="979" y="760"/>
                </a:lnTo>
                <a:lnTo>
                  <a:pt x="997" y="763"/>
                </a:lnTo>
                <a:lnTo>
                  <a:pt x="1013" y="766"/>
                </a:lnTo>
                <a:lnTo>
                  <a:pt x="1029" y="771"/>
                </a:lnTo>
                <a:lnTo>
                  <a:pt x="1044" y="775"/>
                </a:lnTo>
                <a:lnTo>
                  <a:pt x="1059" y="781"/>
                </a:lnTo>
                <a:lnTo>
                  <a:pt x="1073" y="787"/>
                </a:lnTo>
                <a:lnTo>
                  <a:pt x="1086" y="794"/>
                </a:lnTo>
                <a:lnTo>
                  <a:pt x="1098" y="801"/>
                </a:lnTo>
                <a:lnTo>
                  <a:pt x="1110" y="809"/>
                </a:lnTo>
                <a:lnTo>
                  <a:pt x="1121" y="817"/>
                </a:lnTo>
                <a:lnTo>
                  <a:pt x="1131" y="826"/>
                </a:lnTo>
                <a:lnTo>
                  <a:pt x="1142" y="836"/>
                </a:lnTo>
                <a:lnTo>
                  <a:pt x="1151" y="846"/>
                </a:lnTo>
                <a:lnTo>
                  <a:pt x="1160" y="856"/>
                </a:lnTo>
                <a:lnTo>
                  <a:pt x="1169" y="868"/>
                </a:lnTo>
                <a:lnTo>
                  <a:pt x="1177" y="879"/>
                </a:lnTo>
                <a:lnTo>
                  <a:pt x="1185" y="890"/>
                </a:lnTo>
                <a:lnTo>
                  <a:pt x="1192" y="902"/>
                </a:lnTo>
                <a:lnTo>
                  <a:pt x="1200" y="914"/>
                </a:lnTo>
                <a:lnTo>
                  <a:pt x="1206" y="926"/>
                </a:lnTo>
                <a:lnTo>
                  <a:pt x="1219" y="952"/>
                </a:lnTo>
                <a:lnTo>
                  <a:pt x="1226" y="964"/>
                </a:lnTo>
                <a:lnTo>
                  <a:pt x="1232" y="978"/>
                </a:lnTo>
                <a:lnTo>
                  <a:pt x="1254" y="1031"/>
                </a:lnTo>
                <a:lnTo>
                  <a:pt x="1276" y="1085"/>
                </a:lnTo>
                <a:lnTo>
                  <a:pt x="1286" y="1105"/>
                </a:lnTo>
                <a:lnTo>
                  <a:pt x="1296" y="1125"/>
                </a:lnTo>
                <a:lnTo>
                  <a:pt x="1301" y="1134"/>
                </a:lnTo>
                <a:lnTo>
                  <a:pt x="1307" y="1143"/>
                </a:lnTo>
                <a:lnTo>
                  <a:pt x="1313" y="1152"/>
                </a:lnTo>
                <a:lnTo>
                  <a:pt x="1319" y="1161"/>
                </a:lnTo>
                <a:lnTo>
                  <a:pt x="1325" y="1169"/>
                </a:lnTo>
                <a:lnTo>
                  <a:pt x="1332" y="1177"/>
                </a:lnTo>
                <a:lnTo>
                  <a:pt x="1346" y="1193"/>
                </a:lnTo>
                <a:lnTo>
                  <a:pt x="1360" y="1207"/>
                </a:lnTo>
                <a:lnTo>
                  <a:pt x="1368" y="1214"/>
                </a:lnTo>
                <a:lnTo>
                  <a:pt x="1376" y="1221"/>
                </a:lnTo>
                <a:lnTo>
                  <a:pt x="1384" y="1227"/>
                </a:lnTo>
                <a:lnTo>
                  <a:pt x="1393" y="1233"/>
                </a:lnTo>
                <a:lnTo>
                  <a:pt x="1410" y="1245"/>
                </a:lnTo>
                <a:lnTo>
                  <a:pt x="1419" y="1251"/>
                </a:lnTo>
                <a:lnTo>
                  <a:pt x="1428" y="1256"/>
                </a:lnTo>
                <a:lnTo>
                  <a:pt x="1447" y="1266"/>
                </a:lnTo>
                <a:lnTo>
                  <a:pt x="1468" y="1275"/>
                </a:lnTo>
                <a:lnTo>
                  <a:pt x="1478" y="1279"/>
                </a:lnTo>
                <a:lnTo>
                  <a:pt x="1489" y="1283"/>
                </a:lnTo>
                <a:lnTo>
                  <a:pt x="1499" y="1287"/>
                </a:lnTo>
                <a:lnTo>
                  <a:pt x="1511" y="1291"/>
                </a:lnTo>
                <a:lnTo>
                  <a:pt x="1522" y="1295"/>
                </a:lnTo>
                <a:lnTo>
                  <a:pt x="1533" y="1298"/>
                </a:lnTo>
                <a:lnTo>
                  <a:pt x="1524" y="1303"/>
                </a:lnTo>
                <a:lnTo>
                  <a:pt x="1511" y="1308"/>
                </a:lnTo>
                <a:lnTo>
                  <a:pt x="1496" y="1313"/>
                </a:lnTo>
                <a:lnTo>
                  <a:pt x="1478" y="1317"/>
                </a:lnTo>
                <a:lnTo>
                  <a:pt x="1469" y="1319"/>
                </a:lnTo>
                <a:lnTo>
                  <a:pt x="1458" y="1321"/>
                </a:lnTo>
                <a:lnTo>
                  <a:pt x="1448" y="1323"/>
                </a:lnTo>
                <a:lnTo>
                  <a:pt x="1437" y="1324"/>
                </a:lnTo>
                <a:lnTo>
                  <a:pt x="1413" y="1326"/>
                </a:lnTo>
                <a:lnTo>
                  <a:pt x="1401" y="1327"/>
                </a:lnTo>
                <a:lnTo>
                  <a:pt x="1388" y="1327"/>
                </a:lnTo>
                <a:lnTo>
                  <a:pt x="1374" y="1326"/>
                </a:lnTo>
                <a:lnTo>
                  <a:pt x="1360" y="1326"/>
                </a:lnTo>
                <a:lnTo>
                  <a:pt x="1346" y="1325"/>
                </a:lnTo>
                <a:lnTo>
                  <a:pt x="1333" y="1323"/>
                </a:lnTo>
                <a:lnTo>
                  <a:pt x="1320" y="1321"/>
                </a:lnTo>
                <a:lnTo>
                  <a:pt x="1307" y="1319"/>
                </a:lnTo>
                <a:lnTo>
                  <a:pt x="1295" y="1316"/>
                </a:lnTo>
                <a:lnTo>
                  <a:pt x="1282" y="1313"/>
                </a:lnTo>
                <a:lnTo>
                  <a:pt x="1270" y="1309"/>
                </a:lnTo>
                <a:lnTo>
                  <a:pt x="1258" y="1305"/>
                </a:lnTo>
                <a:lnTo>
                  <a:pt x="1246" y="1300"/>
                </a:lnTo>
                <a:lnTo>
                  <a:pt x="1235" y="1296"/>
                </a:lnTo>
                <a:lnTo>
                  <a:pt x="1223" y="1291"/>
                </a:lnTo>
                <a:lnTo>
                  <a:pt x="1212" y="1285"/>
                </a:lnTo>
                <a:lnTo>
                  <a:pt x="1201" y="1279"/>
                </a:lnTo>
                <a:lnTo>
                  <a:pt x="1189" y="1273"/>
                </a:lnTo>
                <a:lnTo>
                  <a:pt x="1168" y="1260"/>
                </a:lnTo>
                <a:lnTo>
                  <a:pt x="1146" y="1245"/>
                </a:lnTo>
                <a:lnTo>
                  <a:pt x="1125" y="1229"/>
                </a:lnTo>
                <a:lnTo>
                  <a:pt x="1105" y="1213"/>
                </a:lnTo>
                <a:lnTo>
                  <a:pt x="1084" y="1195"/>
                </a:lnTo>
                <a:lnTo>
                  <a:pt x="1064" y="1176"/>
                </a:lnTo>
                <a:lnTo>
                  <a:pt x="1044" y="1156"/>
                </a:lnTo>
                <a:lnTo>
                  <a:pt x="1023" y="1136"/>
                </a:lnTo>
                <a:lnTo>
                  <a:pt x="1005" y="1117"/>
                </a:lnTo>
                <a:lnTo>
                  <a:pt x="987" y="1099"/>
                </a:lnTo>
                <a:lnTo>
                  <a:pt x="968" y="1082"/>
                </a:lnTo>
                <a:lnTo>
                  <a:pt x="949" y="1065"/>
                </a:lnTo>
                <a:lnTo>
                  <a:pt x="929" y="1048"/>
                </a:lnTo>
                <a:lnTo>
                  <a:pt x="919" y="1040"/>
                </a:lnTo>
                <a:lnTo>
                  <a:pt x="907" y="1032"/>
                </a:lnTo>
                <a:lnTo>
                  <a:pt x="886" y="1017"/>
                </a:lnTo>
                <a:lnTo>
                  <a:pt x="875" y="1010"/>
                </a:lnTo>
                <a:lnTo>
                  <a:pt x="864" y="1004"/>
                </a:lnTo>
                <a:lnTo>
                  <a:pt x="852" y="997"/>
                </a:lnTo>
                <a:lnTo>
                  <a:pt x="840" y="991"/>
                </a:lnTo>
                <a:lnTo>
                  <a:pt x="816" y="979"/>
                </a:lnTo>
                <a:lnTo>
                  <a:pt x="804" y="974"/>
                </a:lnTo>
                <a:lnTo>
                  <a:pt x="791" y="969"/>
                </a:lnTo>
                <a:lnTo>
                  <a:pt x="778" y="965"/>
                </a:lnTo>
                <a:lnTo>
                  <a:pt x="764" y="961"/>
                </a:lnTo>
                <a:lnTo>
                  <a:pt x="750" y="957"/>
                </a:lnTo>
                <a:lnTo>
                  <a:pt x="736" y="954"/>
                </a:lnTo>
                <a:lnTo>
                  <a:pt x="721" y="951"/>
                </a:lnTo>
                <a:lnTo>
                  <a:pt x="707" y="949"/>
                </a:lnTo>
                <a:lnTo>
                  <a:pt x="691" y="947"/>
                </a:lnTo>
                <a:lnTo>
                  <a:pt x="676" y="946"/>
                </a:lnTo>
                <a:lnTo>
                  <a:pt x="660" y="945"/>
                </a:lnTo>
                <a:lnTo>
                  <a:pt x="643" y="945"/>
                </a:lnTo>
                <a:lnTo>
                  <a:pt x="627" y="945"/>
                </a:lnTo>
                <a:lnTo>
                  <a:pt x="611" y="946"/>
                </a:lnTo>
                <a:lnTo>
                  <a:pt x="596" y="947"/>
                </a:lnTo>
                <a:lnTo>
                  <a:pt x="582" y="949"/>
                </a:lnTo>
                <a:lnTo>
                  <a:pt x="568" y="952"/>
                </a:lnTo>
                <a:lnTo>
                  <a:pt x="554" y="954"/>
                </a:lnTo>
                <a:lnTo>
                  <a:pt x="530" y="961"/>
                </a:lnTo>
                <a:lnTo>
                  <a:pt x="519" y="964"/>
                </a:lnTo>
                <a:lnTo>
                  <a:pt x="509" y="968"/>
                </a:lnTo>
                <a:lnTo>
                  <a:pt x="499" y="971"/>
                </a:lnTo>
                <a:lnTo>
                  <a:pt x="490" y="975"/>
                </a:lnTo>
                <a:lnTo>
                  <a:pt x="476" y="982"/>
                </a:lnTo>
                <a:lnTo>
                  <a:pt x="465" y="988"/>
                </a:lnTo>
                <a:lnTo>
                  <a:pt x="474" y="990"/>
                </a:lnTo>
                <a:lnTo>
                  <a:pt x="484" y="992"/>
                </a:lnTo>
                <a:lnTo>
                  <a:pt x="504" y="996"/>
                </a:lnTo>
                <a:lnTo>
                  <a:pt x="524" y="1001"/>
                </a:lnTo>
                <a:lnTo>
                  <a:pt x="544" y="1008"/>
                </a:lnTo>
                <a:lnTo>
                  <a:pt x="565" y="1015"/>
                </a:lnTo>
                <a:lnTo>
                  <a:pt x="585" y="1024"/>
                </a:lnTo>
                <a:lnTo>
                  <a:pt x="604" y="1033"/>
                </a:lnTo>
                <a:lnTo>
                  <a:pt x="623" y="1044"/>
                </a:lnTo>
                <a:lnTo>
                  <a:pt x="632" y="1049"/>
                </a:lnTo>
                <a:lnTo>
                  <a:pt x="640" y="1055"/>
                </a:lnTo>
                <a:lnTo>
                  <a:pt x="656" y="1068"/>
                </a:lnTo>
                <a:lnTo>
                  <a:pt x="664" y="1074"/>
                </a:lnTo>
                <a:lnTo>
                  <a:pt x="671" y="1081"/>
                </a:lnTo>
                <a:lnTo>
                  <a:pt x="677" y="1089"/>
                </a:lnTo>
                <a:lnTo>
                  <a:pt x="683" y="1096"/>
                </a:lnTo>
                <a:lnTo>
                  <a:pt x="686" y="1100"/>
                </a:lnTo>
                <a:lnTo>
                  <a:pt x="689" y="1104"/>
                </a:lnTo>
                <a:lnTo>
                  <a:pt x="693" y="1112"/>
                </a:lnTo>
                <a:lnTo>
                  <a:pt x="697" y="1120"/>
                </a:lnTo>
                <a:lnTo>
                  <a:pt x="701" y="1129"/>
                </a:lnTo>
                <a:lnTo>
                  <a:pt x="704" y="1137"/>
                </a:lnTo>
                <a:lnTo>
                  <a:pt x="706" y="1146"/>
                </a:lnTo>
                <a:lnTo>
                  <a:pt x="707" y="1156"/>
                </a:lnTo>
                <a:lnTo>
                  <a:pt x="707" y="1165"/>
                </a:lnTo>
                <a:lnTo>
                  <a:pt x="707" y="1173"/>
                </a:lnTo>
                <a:lnTo>
                  <a:pt x="706" y="1181"/>
                </a:lnTo>
                <a:lnTo>
                  <a:pt x="705" y="1189"/>
                </a:lnTo>
                <a:lnTo>
                  <a:pt x="703" y="1196"/>
                </a:lnTo>
                <a:lnTo>
                  <a:pt x="701" y="1202"/>
                </a:lnTo>
                <a:lnTo>
                  <a:pt x="698" y="1209"/>
                </a:lnTo>
                <a:lnTo>
                  <a:pt x="694" y="1215"/>
                </a:lnTo>
                <a:lnTo>
                  <a:pt x="691" y="1220"/>
                </a:lnTo>
                <a:lnTo>
                  <a:pt x="687" y="1225"/>
                </a:lnTo>
                <a:lnTo>
                  <a:pt x="682" y="1230"/>
                </a:lnTo>
                <a:lnTo>
                  <a:pt x="677" y="1234"/>
                </a:lnTo>
                <a:lnTo>
                  <a:pt x="672" y="1238"/>
                </a:lnTo>
                <a:lnTo>
                  <a:pt x="667" y="1242"/>
                </a:lnTo>
                <a:lnTo>
                  <a:pt x="661" y="1245"/>
                </a:lnTo>
                <a:lnTo>
                  <a:pt x="655" y="1247"/>
                </a:lnTo>
                <a:lnTo>
                  <a:pt x="648" y="1249"/>
                </a:lnTo>
                <a:lnTo>
                  <a:pt x="642" y="1250"/>
                </a:lnTo>
                <a:lnTo>
                  <a:pt x="635" y="1251"/>
                </a:lnTo>
                <a:lnTo>
                  <a:pt x="628" y="1252"/>
                </a:lnTo>
                <a:lnTo>
                  <a:pt x="621" y="1251"/>
                </a:lnTo>
                <a:lnTo>
                  <a:pt x="614" y="1251"/>
                </a:lnTo>
                <a:lnTo>
                  <a:pt x="606" y="1249"/>
                </a:lnTo>
                <a:lnTo>
                  <a:pt x="599" y="1247"/>
                </a:lnTo>
                <a:lnTo>
                  <a:pt x="591" y="1245"/>
                </a:lnTo>
                <a:lnTo>
                  <a:pt x="583" y="1242"/>
                </a:lnTo>
                <a:lnTo>
                  <a:pt x="576" y="1238"/>
                </a:lnTo>
                <a:lnTo>
                  <a:pt x="568" y="1234"/>
                </a:lnTo>
                <a:lnTo>
                  <a:pt x="560" y="1229"/>
                </a:lnTo>
                <a:lnTo>
                  <a:pt x="552" y="1224"/>
                </a:lnTo>
                <a:lnTo>
                  <a:pt x="545" y="1217"/>
                </a:lnTo>
                <a:lnTo>
                  <a:pt x="537" y="1210"/>
                </a:lnTo>
                <a:lnTo>
                  <a:pt x="529" y="1203"/>
                </a:lnTo>
                <a:lnTo>
                  <a:pt x="521" y="1194"/>
                </a:lnTo>
                <a:lnTo>
                  <a:pt x="512" y="1185"/>
                </a:lnTo>
                <a:lnTo>
                  <a:pt x="503" y="1177"/>
                </a:lnTo>
                <a:lnTo>
                  <a:pt x="494" y="1169"/>
                </a:lnTo>
                <a:lnTo>
                  <a:pt x="485" y="1161"/>
                </a:lnTo>
                <a:lnTo>
                  <a:pt x="476" y="1153"/>
                </a:lnTo>
                <a:lnTo>
                  <a:pt x="456" y="1137"/>
                </a:lnTo>
                <a:lnTo>
                  <a:pt x="436" y="1123"/>
                </a:lnTo>
                <a:lnTo>
                  <a:pt x="415" y="1109"/>
                </a:lnTo>
                <a:lnTo>
                  <a:pt x="404" y="1103"/>
                </a:lnTo>
                <a:lnTo>
                  <a:pt x="393" y="1096"/>
                </a:lnTo>
                <a:lnTo>
                  <a:pt x="371" y="1085"/>
                </a:lnTo>
                <a:lnTo>
                  <a:pt x="359" y="1079"/>
                </a:lnTo>
                <a:lnTo>
                  <a:pt x="348" y="1074"/>
                </a:lnTo>
                <a:lnTo>
                  <a:pt x="336" y="1069"/>
                </a:lnTo>
                <a:lnTo>
                  <a:pt x="324" y="1065"/>
                </a:lnTo>
                <a:lnTo>
                  <a:pt x="312" y="1061"/>
                </a:lnTo>
                <a:lnTo>
                  <a:pt x="300" y="1057"/>
                </a:lnTo>
                <a:lnTo>
                  <a:pt x="288" y="1053"/>
                </a:lnTo>
                <a:lnTo>
                  <a:pt x="276" y="1050"/>
                </a:lnTo>
                <a:lnTo>
                  <a:pt x="250" y="1045"/>
                </a:lnTo>
                <a:lnTo>
                  <a:pt x="238" y="1042"/>
                </a:lnTo>
                <a:lnTo>
                  <a:pt x="225" y="1041"/>
                </a:lnTo>
                <a:lnTo>
                  <a:pt x="212" y="1039"/>
                </a:lnTo>
                <a:lnTo>
                  <a:pt x="198" y="1038"/>
                </a:lnTo>
                <a:lnTo>
                  <a:pt x="172" y="1037"/>
                </a:lnTo>
                <a:lnTo>
                  <a:pt x="159" y="1038"/>
                </a:lnTo>
                <a:lnTo>
                  <a:pt x="145" y="1038"/>
                </a:lnTo>
                <a:lnTo>
                  <a:pt x="132" y="1040"/>
                </a:lnTo>
                <a:lnTo>
                  <a:pt x="119" y="1041"/>
                </a:lnTo>
                <a:lnTo>
                  <a:pt x="107" y="1044"/>
                </a:lnTo>
                <a:lnTo>
                  <a:pt x="94" y="1046"/>
                </a:lnTo>
                <a:lnTo>
                  <a:pt x="82" y="1049"/>
                </a:lnTo>
                <a:lnTo>
                  <a:pt x="71" y="1052"/>
                </a:lnTo>
                <a:lnTo>
                  <a:pt x="60" y="1056"/>
                </a:lnTo>
                <a:lnTo>
                  <a:pt x="49" y="1060"/>
                </a:lnTo>
                <a:lnTo>
                  <a:pt x="39" y="1064"/>
                </a:lnTo>
                <a:lnTo>
                  <a:pt x="30" y="1069"/>
                </a:lnTo>
                <a:lnTo>
                  <a:pt x="21" y="1074"/>
                </a:lnTo>
                <a:lnTo>
                  <a:pt x="13" y="1079"/>
                </a:lnTo>
                <a:lnTo>
                  <a:pt x="6" y="1084"/>
                </a:lnTo>
                <a:lnTo>
                  <a:pt x="3" y="1087"/>
                </a:lnTo>
                <a:lnTo>
                  <a:pt x="0" y="1089"/>
                </a:lnTo>
                <a:lnTo>
                  <a:pt x="16" y="1091"/>
                </a:lnTo>
                <a:lnTo>
                  <a:pt x="31" y="1094"/>
                </a:lnTo>
                <a:lnTo>
                  <a:pt x="46" y="1097"/>
                </a:lnTo>
                <a:lnTo>
                  <a:pt x="61" y="1101"/>
                </a:lnTo>
                <a:lnTo>
                  <a:pt x="75" y="1105"/>
                </a:lnTo>
                <a:lnTo>
                  <a:pt x="89" y="1110"/>
                </a:lnTo>
                <a:lnTo>
                  <a:pt x="102" y="1115"/>
                </a:lnTo>
                <a:lnTo>
                  <a:pt x="116" y="1121"/>
                </a:lnTo>
                <a:lnTo>
                  <a:pt x="129" y="1128"/>
                </a:lnTo>
                <a:lnTo>
                  <a:pt x="141" y="1135"/>
                </a:lnTo>
                <a:lnTo>
                  <a:pt x="154" y="1143"/>
                </a:lnTo>
                <a:lnTo>
                  <a:pt x="166" y="1151"/>
                </a:lnTo>
                <a:lnTo>
                  <a:pt x="178" y="1160"/>
                </a:lnTo>
                <a:lnTo>
                  <a:pt x="189" y="1170"/>
                </a:lnTo>
                <a:lnTo>
                  <a:pt x="201" y="1180"/>
                </a:lnTo>
                <a:lnTo>
                  <a:pt x="212" y="1191"/>
                </a:lnTo>
                <a:lnTo>
                  <a:pt x="223" y="1203"/>
                </a:lnTo>
                <a:lnTo>
                  <a:pt x="234" y="1215"/>
                </a:lnTo>
                <a:lnTo>
                  <a:pt x="245" y="1228"/>
                </a:lnTo>
                <a:lnTo>
                  <a:pt x="255" y="1242"/>
                </a:lnTo>
                <a:lnTo>
                  <a:pt x="266" y="1256"/>
                </a:lnTo>
                <a:lnTo>
                  <a:pt x="276" y="1271"/>
                </a:lnTo>
                <a:lnTo>
                  <a:pt x="296" y="1303"/>
                </a:lnTo>
                <a:lnTo>
                  <a:pt x="307" y="1320"/>
                </a:lnTo>
                <a:lnTo>
                  <a:pt x="316" y="1338"/>
                </a:lnTo>
                <a:lnTo>
                  <a:pt x="326" y="1357"/>
                </a:lnTo>
                <a:lnTo>
                  <a:pt x="336" y="1376"/>
                </a:lnTo>
                <a:lnTo>
                  <a:pt x="356" y="1417"/>
                </a:lnTo>
                <a:lnTo>
                  <a:pt x="376" y="1461"/>
                </a:lnTo>
                <a:lnTo>
                  <a:pt x="387" y="1487"/>
                </a:lnTo>
                <a:lnTo>
                  <a:pt x="399" y="1512"/>
                </a:lnTo>
                <a:lnTo>
                  <a:pt x="412" y="1537"/>
                </a:lnTo>
                <a:lnTo>
                  <a:pt x="426" y="1561"/>
                </a:lnTo>
                <a:lnTo>
                  <a:pt x="442" y="1584"/>
                </a:lnTo>
                <a:lnTo>
                  <a:pt x="450" y="1595"/>
                </a:lnTo>
                <a:lnTo>
                  <a:pt x="458" y="1606"/>
                </a:lnTo>
                <a:lnTo>
                  <a:pt x="467" y="1616"/>
                </a:lnTo>
                <a:lnTo>
                  <a:pt x="477" y="1627"/>
                </a:lnTo>
                <a:lnTo>
                  <a:pt x="486" y="1637"/>
                </a:lnTo>
                <a:lnTo>
                  <a:pt x="496" y="1646"/>
                </a:lnTo>
                <a:lnTo>
                  <a:pt x="507" y="1655"/>
                </a:lnTo>
                <a:lnTo>
                  <a:pt x="518" y="1664"/>
                </a:lnTo>
                <a:lnTo>
                  <a:pt x="529" y="1672"/>
                </a:lnTo>
                <a:lnTo>
                  <a:pt x="542" y="1680"/>
                </a:lnTo>
                <a:lnTo>
                  <a:pt x="554" y="1688"/>
                </a:lnTo>
                <a:lnTo>
                  <a:pt x="567" y="1694"/>
                </a:lnTo>
                <a:lnTo>
                  <a:pt x="581" y="1701"/>
                </a:lnTo>
                <a:lnTo>
                  <a:pt x="595" y="1707"/>
                </a:lnTo>
                <a:lnTo>
                  <a:pt x="610" y="1712"/>
                </a:lnTo>
                <a:lnTo>
                  <a:pt x="618" y="1714"/>
                </a:lnTo>
                <a:lnTo>
                  <a:pt x="625" y="1716"/>
                </a:lnTo>
                <a:lnTo>
                  <a:pt x="641" y="1720"/>
                </a:lnTo>
                <a:lnTo>
                  <a:pt x="658" y="1724"/>
                </a:lnTo>
                <a:lnTo>
                  <a:pt x="676" y="1726"/>
                </a:lnTo>
                <a:lnTo>
                  <a:pt x="694" y="1728"/>
                </a:lnTo>
                <a:lnTo>
                  <a:pt x="713" y="1730"/>
                </a:lnTo>
                <a:lnTo>
                  <a:pt x="732" y="1730"/>
                </a:lnTo>
                <a:lnTo>
                  <a:pt x="751" y="1730"/>
                </a:lnTo>
                <a:lnTo>
                  <a:pt x="770" y="1729"/>
                </a:lnTo>
                <a:lnTo>
                  <a:pt x="811" y="1725"/>
                </a:lnTo>
                <a:lnTo>
                  <a:pt x="853" y="1721"/>
                </a:lnTo>
                <a:lnTo>
                  <a:pt x="874" y="1719"/>
                </a:lnTo>
                <a:lnTo>
                  <a:pt x="896" y="1718"/>
                </a:lnTo>
                <a:lnTo>
                  <a:pt x="917" y="1718"/>
                </a:lnTo>
                <a:lnTo>
                  <a:pt x="939" y="1719"/>
                </a:lnTo>
                <a:lnTo>
                  <a:pt x="949" y="1720"/>
                </a:lnTo>
                <a:lnTo>
                  <a:pt x="959" y="1721"/>
                </a:lnTo>
                <a:lnTo>
                  <a:pt x="969" y="1723"/>
                </a:lnTo>
                <a:lnTo>
                  <a:pt x="979" y="1725"/>
                </a:lnTo>
                <a:lnTo>
                  <a:pt x="988" y="1728"/>
                </a:lnTo>
                <a:lnTo>
                  <a:pt x="997" y="1731"/>
                </a:lnTo>
                <a:lnTo>
                  <a:pt x="1007" y="1735"/>
                </a:lnTo>
                <a:lnTo>
                  <a:pt x="1015" y="1739"/>
                </a:lnTo>
                <a:lnTo>
                  <a:pt x="1024" y="1744"/>
                </a:lnTo>
                <a:lnTo>
                  <a:pt x="1032" y="1750"/>
                </a:lnTo>
                <a:lnTo>
                  <a:pt x="1040" y="1756"/>
                </a:lnTo>
                <a:lnTo>
                  <a:pt x="1048" y="1763"/>
                </a:lnTo>
                <a:lnTo>
                  <a:pt x="1052" y="1766"/>
                </a:lnTo>
                <a:lnTo>
                  <a:pt x="1055" y="1770"/>
                </a:lnTo>
                <a:lnTo>
                  <a:pt x="1061" y="1777"/>
                </a:lnTo>
                <a:lnTo>
                  <a:pt x="1067" y="1784"/>
                </a:lnTo>
                <a:lnTo>
                  <a:pt x="1072" y="1791"/>
                </a:lnTo>
                <a:lnTo>
                  <a:pt x="1077" y="1799"/>
                </a:lnTo>
                <a:lnTo>
                  <a:pt x="1081" y="1806"/>
                </a:lnTo>
                <a:lnTo>
                  <a:pt x="1085" y="1814"/>
                </a:lnTo>
                <a:lnTo>
                  <a:pt x="1089" y="1822"/>
                </a:lnTo>
                <a:lnTo>
                  <a:pt x="1095" y="1837"/>
                </a:lnTo>
                <a:lnTo>
                  <a:pt x="1100" y="1853"/>
                </a:lnTo>
                <a:lnTo>
                  <a:pt x="1102" y="1861"/>
                </a:lnTo>
                <a:lnTo>
                  <a:pt x="1103" y="1869"/>
                </a:lnTo>
                <a:lnTo>
                  <a:pt x="1107" y="1885"/>
                </a:lnTo>
                <a:lnTo>
                  <a:pt x="1109" y="1901"/>
                </a:lnTo>
                <a:lnTo>
                  <a:pt x="1112" y="1917"/>
                </a:lnTo>
                <a:lnTo>
                  <a:pt x="1114" y="1933"/>
                </a:lnTo>
                <a:lnTo>
                  <a:pt x="1116" y="1949"/>
                </a:lnTo>
                <a:lnTo>
                  <a:pt x="1120" y="1965"/>
                </a:lnTo>
                <a:lnTo>
                  <a:pt x="1121" y="1973"/>
                </a:lnTo>
                <a:lnTo>
                  <a:pt x="1123" y="1980"/>
                </a:lnTo>
                <a:lnTo>
                  <a:pt x="1128" y="1995"/>
                </a:lnTo>
                <a:lnTo>
                  <a:pt x="1131" y="2003"/>
                </a:lnTo>
                <a:lnTo>
                  <a:pt x="1134" y="2010"/>
                </a:lnTo>
                <a:lnTo>
                  <a:pt x="1143" y="2028"/>
                </a:lnTo>
                <a:lnTo>
                  <a:pt x="1153" y="2045"/>
                </a:lnTo>
                <a:lnTo>
                  <a:pt x="1158" y="2053"/>
                </a:lnTo>
                <a:lnTo>
                  <a:pt x="1164" y="2060"/>
                </a:lnTo>
                <a:lnTo>
                  <a:pt x="1170" y="2068"/>
                </a:lnTo>
                <a:lnTo>
                  <a:pt x="1176" y="2075"/>
                </a:lnTo>
                <a:lnTo>
                  <a:pt x="1183" y="2082"/>
                </a:lnTo>
                <a:lnTo>
                  <a:pt x="1190" y="2088"/>
                </a:lnTo>
                <a:lnTo>
                  <a:pt x="1198" y="2095"/>
                </a:lnTo>
                <a:lnTo>
                  <a:pt x="1205" y="2101"/>
                </a:lnTo>
                <a:lnTo>
                  <a:pt x="1213" y="2107"/>
                </a:lnTo>
                <a:lnTo>
                  <a:pt x="1222" y="2112"/>
                </a:lnTo>
                <a:lnTo>
                  <a:pt x="1231" y="2117"/>
                </a:lnTo>
                <a:lnTo>
                  <a:pt x="1240" y="2122"/>
                </a:lnTo>
                <a:lnTo>
                  <a:pt x="1250" y="2127"/>
                </a:lnTo>
                <a:lnTo>
                  <a:pt x="1260" y="2132"/>
                </a:lnTo>
                <a:lnTo>
                  <a:pt x="1270" y="2136"/>
                </a:lnTo>
                <a:lnTo>
                  <a:pt x="1281" y="2140"/>
                </a:lnTo>
                <a:lnTo>
                  <a:pt x="1304" y="2147"/>
                </a:lnTo>
                <a:lnTo>
                  <a:pt x="1329" y="2153"/>
                </a:lnTo>
                <a:lnTo>
                  <a:pt x="1342" y="2156"/>
                </a:lnTo>
                <a:lnTo>
                  <a:pt x="1356" y="2158"/>
                </a:lnTo>
                <a:lnTo>
                  <a:pt x="1384" y="2163"/>
                </a:lnTo>
                <a:lnTo>
                  <a:pt x="1415" y="2166"/>
                </a:lnTo>
                <a:lnTo>
                  <a:pt x="1431" y="2167"/>
                </a:lnTo>
                <a:lnTo>
                  <a:pt x="1447" y="2168"/>
                </a:lnTo>
                <a:lnTo>
                  <a:pt x="1433" y="2179"/>
                </a:lnTo>
                <a:lnTo>
                  <a:pt x="1417" y="2189"/>
                </a:lnTo>
                <a:lnTo>
                  <a:pt x="1401" y="2198"/>
                </a:lnTo>
                <a:lnTo>
                  <a:pt x="1383" y="2205"/>
                </a:lnTo>
                <a:lnTo>
                  <a:pt x="1374" y="2209"/>
                </a:lnTo>
                <a:lnTo>
                  <a:pt x="1364" y="2212"/>
                </a:lnTo>
                <a:lnTo>
                  <a:pt x="1355" y="2215"/>
                </a:lnTo>
                <a:lnTo>
                  <a:pt x="1345" y="2218"/>
                </a:lnTo>
                <a:lnTo>
                  <a:pt x="1335" y="2220"/>
                </a:lnTo>
                <a:lnTo>
                  <a:pt x="1325" y="2222"/>
                </a:lnTo>
                <a:lnTo>
                  <a:pt x="1315" y="2224"/>
                </a:lnTo>
                <a:lnTo>
                  <a:pt x="1305" y="2226"/>
                </a:lnTo>
                <a:lnTo>
                  <a:pt x="1283" y="2229"/>
                </a:lnTo>
                <a:lnTo>
                  <a:pt x="1262" y="2231"/>
                </a:lnTo>
                <a:lnTo>
                  <a:pt x="1240" y="2231"/>
                </a:lnTo>
                <a:lnTo>
                  <a:pt x="1217" y="2231"/>
                </a:lnTo>
                <a:lnTo>
                  <a:pt x="1195" y="2231"/>
                </a:lnTo>
                <a:lnTo>
                  <a:pt x="1172" y="2229"/>
                </a:lnTo>
                <a:lnTo>
                  <a:pt x="1149" y="2227"/>
                </a:lnTo>
                <a:lnTo>
                  <a:pt x="1126" y="2223"/>
                </a:lnTo>
                <a:lnTo>
                  <a:pt x="1103" y="2220"/>
                </a:lnTo>
                <a:lnTo>
                  <a:pt x="1081" y="2215"/>
                </a:lnTo>
                <a:lnTo>
                  <a:pt x="1058" y="2210"/>
                </a:lnTo>
                <a:lnTo>
                  <a:pt x="1047" y="2207"/>
                </a:lnTo>
                <a:lnTo>
                  <a:pt x="1036" y="2204"/>
                </a:lnTo>
                <a:lnTo>
                  <a:pt x="1015" y="2197"/>
                </a:lnTo>
                <a:lnTo>
                  <a:pt x="993" y="2190"/>
                </a:lnTo>
                <a:lnTo>
                  <a:pt x="973" y="2182"/>
                </a:lnTo>
                <a:lnTo>
                  <a:pt x="953" y="2174"/>
                </a:lnTo>
                <a:lnTo>
                  <a:pt x="933" y="2165"/>
                </a:lnTo>
                <a:lnTo>
                  <a:pt x="914" y="2156"/>
                </a:lnTo>
                <a:lnTo>
                  <a:pt x="896" y="2146"/>
                </a:lnTo>
                <a:lnTo>
                  <a:pt x="880" y="2136"/>
                </a:lnTo>
                <a:lnTo>
                  <a:pt x="864" y="2125"/>
                </a:lnTo>
                <a:lnTo>
                  <a:pt x="850" y="2114"/>
                </a:lnTo>
                <a:lnTo>
                  <a:pt x="837" y="2103"/>
                </a:lnTo>
                <a:lnTo>
                  <a:pt x="830" y="2097"/>
                </a:lnTo>
                <a:lnTo>
                  <a:pt x="825" y="2091"/>
                </a:lnTo>
                <a:lnTo>
                  <a:pt x="826" y="2106"/>
                </a:lnTo>
                <a:lnTo>
                  <a:pt x="827" y="2121"/>
                </a:lnTo>
                <a:lnTo>
                  <a:pt x="830" y="2150"/>
                </a:lnTo>
                <a:lnTo>
                  <a:pt x="833" y="2165"/>
                </a:lnTo>
                <a:lnTo>
                  <a:pt x="835" y="2179"/>
                </a:lnTo>
                <a:lnTo>
                  <a:pt x="838" y="2193"/>
                </a:lnTo>
                <a:lnTo>
                  <a:pt x="842" y="2208"/>
                </a:lnTo>
                <a:lnTo>
                  <a:pt x="845" y="2222"/>
                </a:lnTo>
                <a:lnTo>
                  <a:pt x="849" y="2236"/>
                </a:lnTo>
                <a:lnTo>
                  <a:pt x="854" y="2249"/>
                </a:lnTo>
                <a:lnTo>
                  <a:pt x="858" y="2263"/>
                </a:lnTo>
                <a:lnTo>
                  <a:pt x="869" y="2290"/>
                </a:lnTo>
                <a:lnTo>
                  <a:pt x="881" y="2316"/>
                </a:lnTo>
                <a:lnTo>
                  <a:pt x="887" y="2329"/>
                </a:lnTo>
                <a:lnTo>
                  <a:pt x="894" y="2342"/>
                </a:lnTo>
                <a:lnTo>
                  <a:pt x="908" y="2367"/>
                </a:lnTo>
                <a:lnTo>
                  <a:pt x="916" y="2379"/>
                </a:lnTo>
                <a:lnTo>
                  <a:pt x="925" y="2390"/>
                </a:lnTo>
                <a:lnTo>
                  <a:pt x="934" y="2402"/>
                </a:lnTo>
                <a:lnTo>
                  <a:pt x="943" y="2413"/>
                </a:lnTo>
                <a:lnTo>
                  <a:pt x="952" y="2424"/>
                </a:lnTo>
                <a:lnTo>
                  <a:pt x="961" y="2435"/>
                </a:lnTo>
                <a:lnTo>
                  <a:pt x="971" y="2445"/>
                </a:lnTo>
                <a:lnTo>
                  <a:pt x="982" y="2456"/>
                </a:lnTo>
                <a:lnTo>
                  <a:pt x="992" y="2465"/>
                </a:lnTo>
                <a:lnTo>
                  <a:pt x="1003" y="2475"/>
                </a:lnTo>
                <a:lnTo>
                  <a:pt x="1015" y="2484"/>
                </a:lnTo>
                <a:lnTo>
                  <a:pt x="1026" y="2493"/>
                </a:lnTo>
                <a:lnTo>
                  <a:pt x="1038" y="2502"/>
                </a:lnTo>
                <a:lnTo>
                  <a:pt x="1051" y="2510"/>
                </a:lnTo>
                <a:lnTo>
                  <a:pt x="1063" y="2518"/>
                </a:lnTo>
                <a:lnTo>
                  <a:pt x="1076" y="2526"/>
                </a:lnTo>
                <a:lnTo>
                  <a:pt x="1090" y="2533"/>
                </a:lnTo>
                <a:lnTo>
                  <a:pt x="1104" y="2540"/>
                </a:lnTo>
                <a:lnTo>
                  <a:pt x="1118" y="2546"/>
                </a:lnTo>
                <a:lnTo>
                  <a:pt x="1132" y="2552"/>
                </a:lnTo>
                <a:lnTo>
                  <a:pt x="1147" y="2558"/>
                </a:lnTo>
                <a:lnTo>
                  <a:pt x="1162" y="2563"/>
                </a:lnTo>
                <a:lnTo>
                  <a:pt x="1178" y="2568"/>
                </a:lnTo>
                <a:lnTo>
                  <a:pt x="1194" y="2573"/>
                </a:lnTo>
                <a:lnTo>
                  <a:pt x="1210" y="2577"/>
                </a:lnTo>
                <a:lnTo>
                  <a:pt x="1227" y="2580"/>
                </a:lnTo>
                <a:lnTo>
                  <a:pt x="1243" y="2584"/>
                </a:lnTo>
                <a:lnTo>
                  <a:pt x="1261" y="2587"/>
                </a:lnTo>
                <a:lnTo>
                  <a:pt x="1278" y="2589"/>
                </a:lnTo>
                <a:lnTo>
                  <a:pt x="1297" y="2591"/>
                </a:lnTo>
                <a:lnTo>
                  <a:pt x="1315" y="2592"/>
                </a:lnTo>
                <a:lnTo>
                  <a:pt x="1334" y="2593"/>
                </a:lnTo>
                <a:lnTo>
                  <a:pt x="1353" y="2593"/>
                </a:lnTo>
                <a:lnTo>
                  <a:pt x="1372" y="2592"/>
                </a:lnTo>
                <a:lnTo>
                  <a:pt x="1412" y="2590"/>
                </a:lnTo>
                <a:lnTo>
                  <a:pt x="1433" y="2588"/>
                </a:lnTo>
                <a:lnTo>
                  <a:pt x="1454" y="2586"/>
                </a:lnTo>
                <a:lnTo>
                  <a:pt x="1475" y="2582"/>
                </a:lnTo>
                <a:lnTo>
                  <a:pt x="1496" y="2578"/>
                </a:lnTo>
                <a:lnTo>
                  <a:pt x="1518" y="2574"/>
                </a:lnTo>
                <a:lnTo>
                  <a:pt x="1541" y="2569"/>
                </a:lnTo>
                <a:lnTo>
                  <a:pt x="1563" y="2564"/>
                </a:lnTo>
                <a:lnTo>
                  <a:pt x="1586" y="2558"/>
                </a:lnTo>
                <a:lnTo>
                  <a:pt x="1602" y="2554"/>
                </a:lnTo>
                <a:lnTo>
                  <a:pt x="1618" y="2551"/>
                </a:lnTo>
                <a:lnTo>
                  <a:pt x="1632" y="2549"/>
                </a:lnTo>
                <a:lnTo>
                  <a:pt x="1646" y="2548"/>
                </a:lnTo>
                <a:lnTo>
                  <a:pt x="1660" y="2548"/>
                </a:lnTo>
                <a:lnTo>
                  <a:pt x="1666" y="2548"/>
                </a:lnTo>
                <a:lnTo>
                  <a:pt x="1673" y="2549"/>
                </a:lnTo>
                <a:lnTo>
                  <a:pt x="1679" y="2550"/>
                </a:lnTo>
                <a:lnTo>
                  <a:pt x="1685" y="2552"/>
                </a:lnTo>
                <a:lnTo>
                  <a:pt x="1697" y="2555"/>
                </a:lnTo>
                <a:lnTo>
                  <a:pt x="1702" y="2557"/>
                </a:lnTo>
                <a:lnTo>
                  <a:pt x="1708" y="2560"/>
                </a:lnTo>
                <a:lnTo>
                  <a:pt x="1713" y="2563"/>
                </a:lnTo>
                <a:lnTo>
                  <a:pt x="1718" y="2566"/>
                </a:lnTo>
                <a:lnTo>
                  <a:pt x="1723" y="2570"/>
                </a:lnTo>
                <a:lnTo>
                  <a:pt x="1728" y="2574"/>
                </a:lnTo>
                <a:lnTo>
                  <a:pt x="1733" y="2578"/>
                </a:lnTo>
                <a:lnTo>
                  <a:pt x="1737" y="2584"/>
                </a:lnTo>
                <a:lnTo>
                  <a:pt x="1741" y="2589"/>
                </a:lnTo>
                <a:lnTo>
                  <a:pt x="1746" y="2595"/>
                </a:lnTo>
                <a:lnTo>
                  <a:pt x="1750" y="2600"/>
                </a:lnTo>
                <a:lnTo>
                  <a:pt x="1753" y="2607"/>
                </a:lnTo>
                <a:lnTo>
                  <a:pt x="1761" y="2621"/>
                </a:lnTo>
                <a:lnTo>
                  <a:pt x="1764" y="2628"/>
                </a:lnTo>
                <a:lnTo>
                  <a:pt x="1767" y="2636"/>
                </a:lnTo>
                <a:lnTo>
                  <a:pt x="1772" y="2647"/>
                </a:lnTo>
                <a:lnTo>
                  <a:pt x="1776" y="2657"/>
                </a:lnTo>
                <a:lnTo>
                  <a:pt x="1782" y="2667"/>
                </a:lnTo>
                <a:lnTo>
                  <a:pt x="1787" y="2676"/>
                </a:lnTo>
                <a:lnTo>
                  <a:pt x="1793" y="2685"/>
                </a:lnTo>
                <a:lnTo>
                  <a:pt x="1799" y="2693"/>
                </a:lnTo>
                <a:lnTo>
                  <a:pt x="1805" y="2701"/>
                </a:lnTo>
                <a:lnTo>
                  <a:pt x="1812" y="2708"/>
                </a:lnTo>
                <a:lnTo>
                  <a:pt x="1819" y="2715"/>
                </a:lnTo>
                <a:lnTo>
                  <a:pt x="1826" y="2721"/>
                </a:lnTo>
                <a:lnTo>
                  <a:pt x="1833" y="2727"/>
                </a:lnTo>
                <a:lnTo>
                  <a:pt x="1841" y="2732"/>
                </a:lnTo>
                <a:lnTo>
                  <a:pt x="1849" y="2737"/>
                </a:lnTo>
                <a:lnTo>
                  <a:pt x="1857" y="2741"/>
                </a:lnTo>
                <a:lnTo>
                  <a:pt x="1874" y="2749"/>
                </a:lnTo>
                <a:lnTo>
                  <a:pt x="1891" y="2755"/>
                </a:lnTo>
                <a:lnTo>
                  <a:pt x="1909" y="2760"/>
                </a:lnTo>
                <a:lnTo>
                  <a:pt x="1918" y="2762"/>
                </a:lnTo>
                <a:lnTo>
                  <a:pt x="1927" y="2763"/>
                </a:lnTo>
                <a:lnTo>
                  <a:pt x="1936" y="2764"/>
                </a:lnTo>
                <a:lnTo>
                  <a:pt x="1946" y="2765"/>
                </a:lnTo>
                <a:lnTo>
                  <a:pt x="1965" y="2766"/>
                </a:lnTo>
                <a:lnTo>
                  <a:pt x="1984" y="2766"/>
                </a:lnTo>
                <a:lnTo>
                  <a:pt x="2003" y="2765"/>
                </a:lnTo>
                <a:lnTo>
                  <a:pt x="2022" y="2763"/>
                </a:lnTo>
                <a:lnTo>
                  <a:pt x="2065" y="2758"/>
                </a:lnTo>
                <a:lnTo>
                  <a:pt x="2085" y="2757"/>
                </a:lnTo>
                <a:lnTo>
                  <a:pt x="2105" y="2756"/>
                </a:lnTo>
                <a:lnTo>
                  <a:pt x="2144" y="2755"/>
                </a:lnTo>
                <a:lnTo>
                  <a:pt x="2162" y="2755"/>
                </a:lnTo>
                <a:lnTo>
                  <a:pt x="2181" y="2756"/>
                </a:lnTo>
                <a:lnTo>
                  <a:pt x="2198" y="2757"/>
                </a:lnTo>
                <a:lnTo>
                  <a:pt x="2216" y="2759"/>
                </a:lnTo>
                <a:lnTo>
                  <a:pt x="2233" y="2761"/>
                </a:lnTo>
                <a:lnTo>
                  <a:pt x="2249" y="2764"/>
                </a:lnTo>
                <a:lnTo>
                  <a:pt x="2265" y="2768"/>
                </a:lnTo>
                <a:lnTo>
                  <a:pt x="2281" y="2772"/>
                </a:lnTo>
                <a:lnTo>
                  <a:pt x="2297" y="2776"/>
                </a:lnTo>
                <a:lnTo>
                  <a:pt x="2312" y="2781"/>
                </a:lnTo>
                <a:lnTo>
                  <a:pt x="2327" y="2787"/>
                </a:lnTo>
                <a:lnTo>
                  <a:pt x="2341" y="2793"/>
                </a:lnTo>
                <a:lnTo>
                  <a:pt x="2356" y="2799"/>
                </a:lnTo>
                <a:lnTo>
                  <a:pt x="2370" y="2807"/>
                </a:lnTo>
                <a:lnTo>
                  <a:pt x="2384" y="2814"/>
                </a:lnTo>
                <a:lnTo>
                  <a:pt x="2398" y="2823"/>
                </a:lnTo>
                <a:lnTo>
                  <a:pt x="2411" y="2832"/>
                </a:lnTo>
                <a:lnTo>
                  <a:pt x="2425" y="2842"/>
                </a:lnTo>
                <a:lnTo>
                  <a:pt x="2438" y="2852"/>
                </a:lnTo>
                <a:lnTo>
                  <a:pt x="2451" y="2863"/>
                </a:lnTo>
                <a:lnTo>
                  <a:pt x="2464" y="2874"/>
                </a:lnTo>
                <a:lnTo>
                  <a:pt x="2477" y="2886"/>
                </a:lnTo>
                <a:lnTo>
                  <a:pt x="2489" y="2899"/>
                </a:lnTo>
                <a:lnTo>
                  <a:pt x="2502" y="2912"/>
                </a:lnTo>
                <a:lnTo>
                  <a:pt x="2515" y="2926"/>
                </a:lnTo>
                <a:lnTo>
                  <a:pt x="2527" y="2941"/>
                </a:lnTo>
                <a:lnTo>
                  <a:pt x="2529" y="2929"/>
                </a:lnTo>
                <a:lnTo>
                  <a:pt x="2529" y="2916"/>
                </a:lnTo>
                <a:lnTo>
                  <a:pt x="2530" y="2893"/>
                </a:lnTo>
                <a:lnTo>
                  <a:pt x="2530" y="2869"/>
                </a:lnTo>
                <a:lnTo>
                  <a:pt x="2530" y="2858"/>
                </a:lnTo>
                <a:lnTo>
                  <a:pt x="2529" y="2847"/>
                </a:lnTo>
                <a:lnTo>
                  <a:pt x="2526" y="2825"/>
                </a:lnTo>
                <a:lnTo>
                  <a:pt x="2523" y="2803"/>
                </a:lnTo>
                <a:lnTo>
                  <a:pt x="2521" y="2793"/>
                </a:lnTo>
                <a:lnTo>
                  <a:pt x="2518" y="2783"/>
                </a:lnTo>
                <a:lnTo>
                  <a:pt x="2513" y="2762"/>
                </a:lnTo>
                <a:lnTo>
                  <a:pt x="2507" y="2743"/>
                </a:lnTo>
                <a:lnTo>
                  <a:pt x="2500" y="2724"/>
                </a:lnTo>
                <a:lnTo>
                  <a:pt x="2492" y="2705"/>
                </a:lnTo>
                <a:lnTo>
                  <a:pt x="2483" y="2688"/>
                </a:lnTo>
                <a:lnTo>
                  <a:pt x="2474" y="2670"/>
                </a:lnTo>
                <a:lnTo>
                  <a:pt x="2464" y="2654"/>
                </a:lnTo>
                <a:lnTo>
                  <a:pt x="2454" y="2638"/>
                </a:lnTo>
                <a:lnTo>
                  <a:pt x="2443" y="2622"/>
                </a:lnTo>
                <a:lnTo>
                  <a:pt x="2432" y="2607"/>
                </a:lnTo>
                <a:lnTo>
                  <a:pt x="2421" y="2593"/>
                </a:lnTo>
                <a:lnTo>
                  <a:pt x="2409" y="2578"/>
                </a:lnTo>
                <a:lnTo>
                  <a:pt x="2397" y="2564"/>
                </a:lnTo>
                <a:lnTo>
                  <a:pt x="2384" y="2552"/>
                </a:lnTo>
                <a:lnTo>
                  <a:pt x="2372" y="2539"/>
                </a:lnTo>
                <a:lnTo>
                  <a:pt x="2359" y="2528"/>
                </a:lnTo>
                <a:lnTo>
                  <a:pt x="2346" y="2516"/>
                </a:lnTo>
                <a:lnTo>
                  <a:pt x="2333" y="2506"/>
                </a:lnTo>
                <a:lnTo>
                  <a:pt x="2321" y="2496"/>
                </a:lnTo>
                <a:lnTo>
                  <a:pt x="2308" y="2486"/>
                </a:lnTo>
                <a:lnTo>
                  <a:pt x="2296" y="2477"/>
                </a:lnTo>
                <a:lnTo>
                  <a:pt x="2271" y="2460"/>
                </a:lnTo>
                <a:lnTo>
                  <a:pt x="2248" y="2445"/>
                </a:lnTo>
                <a:lnTo>
                  <a:pt x="2238" y="2438"/>
                </a:lnTo>
                <a:lnTo>
                  <a:pt x="2228" y="2432"/>
                </a:lnTo>
                <a:lnTo>
                  <a:pt x="2210" y="2418"/>
                </a:lnTo>
                <a:lnTo>
                  <a:pt x="2195" y="2405"/>
                </a:lnTo>
                <a:lnTo>
                  <a:pt x="2181" y="2392"/>
                </a:lnTo>
                <a:lnTo>
                  <a:pt x="2169" y="2378"/>
                </a:lnTo>
                <a:lnTo>
                  <a:pt x="2164" y="2372"/>
                </a:lnTo>
                <a:lnTo>
                  <a:pt x="2159" y="2365"/>
                </a:lnTo>
                <a:lnTo>
                  <a:pt x="2151" y="2352"/>
                </a:lnTo>
                <a:lnTo>
                  <a:pt x="2143" y="2339"/>
                </a:lnTo>
                <a:lnTo>
                  <a:pt x="2140" y="2333"/>
                </a:lnTo>
                <a:lnTo>
                  <a:pt x="2138" y="2326"/>
                </a:lnTo>
                <a:lnTo>
                  <a:pt x="2133" y="2314"/>
                </a:lnTo>
                <a:lnTo>
                  <a:pt x="2129" y="2301"/>
                </a:lnTo>
                <a:lnTo>
                  <a:pt x="2127" y="2289"/>
                </a:lnTo>
                <a:lnTo>
                  <a:pt x="2125" y="2277"/>
                </a:lnTo>
                <a:lnTo>
                  <a:pt x="2124" y="2265"/>
                </a:lnTo>
                <a:lnTo>
                  <a:pt x="2123" y="2254"/>
                </a:lnTo>
                <a:lnTo>
                  <a:pt x="2122" y="2243"/>
                </a:lnTo>
                <a:lnTo>
                  <a:pt x="2130" y="2252"/>
                </a:lnTo>
                <a:lnTo>
                  <a:pt x="2138" y="2260"/>
                </a:lnTo>
                <a:lnTo>
                  <a:pt x="2146" y="2268"/>
                </a:lnTo>
                <a:lnTo>
                  <a:pt x="2154" y="2276"/>
                </a:lnTo>
                <a:lnTo>
                  <a:pt x="2163" y="2283"/>
                </a:lnTo>
                <a:lnTo>
                  <a:pt x="2171" y="2291"/>
                </a:lnTo>
                <a:lnTo>
                  <a:pt x="2188" y="2304"/>
                </a:lnTo>
                <a:lnTo>
                  <a:pt x="2197" y="2310"/>
                </a:lnTo>
                <a:lnTo>
                  <a:pt x="2206" y="2316"/>
                </a:lnTo>
                <a:lnTo>
                  <a:pt x="2215" y="2322"/>
                </a:lnTo>
                <a:lnTo>
                  <a:pt x="2224" y="2328"/>
                </a:lnTo>
                <a:lnTo>
                  <a:pt x="2243" y="2338"/>
                </a:lnTo>
                <a:lnTo>
                  <a:pt x="2262" y="2347"/>
                </a:lnTo>
                <a:lnTo>
                  <a:pt x="2281" y="2356"/>
                </a:lnTo>
                <a:lnTo>
                  <a:pt x="2300" y="2363"/>
                </a:lnTo>
                <a:lnTo>
                  <a:pt x="2320" y="2370"/>
                </a:lnTo>
                <a:lnTo>
                  <a:pt x="2340" y="2376"/>
                </a:lnTo>
                <a:lnTo>
                  <a:pt x="2361" y="2381"/>
                </a:lnTo>
                <a:lnTo>
                  <a:pt x="2381" y="2385"/>
                </a:lnTo>
                <a:lnTo>
                  <a:pt x="2391" y="2387"/>
                </a:lnTo>
                <a:lnTo>
                  <a:pt x="2402" y="2389"/>
                </a:lnTo>
                <a:lnTo>
                  <a:pt x="2423" y="2393"/>
                </a:lnTo>
                <a:lnTo>
                  <a:pt x="2458" y="2398"/>
                </a:lnTo>
                <a:lnTo>
                  <a:pt x="2492" y="2404"/>
                </a:lnTo>
                <a:lnTo>
                  <a:pt x="2509" y="2407"/>
                </a:lnTo>
                <a:lnTo>
                  <a:pt x="2525" y="2411"/>
                </a:lnTo>
                <a:lnTo>
                  <a:pt x="2541" y="2414"/>
                </a:lnTo>
                <a:lnTo>
                  <a:pt x="2556" y="2418"/>
                </a:lnTo>
                <a:lnTo>
                  <a:pt x="2572" y="2422"/>
                </a:lnTo>
                <a:lnTo>
                  <a:pt x="2587" y="2426"/>
                </a:lnTo>
                <a:lnTo>
                  <a:pt x="2601" y="2431"/>
                </a:lnTo>
                <a:lnTo>
                  <a:pt x="2615" y="2435"/>
                </a:lnTo>
                <a:lnTo>
                  <a:pt x="2643" y="2445"/>
                </a:lnTo>
                <a:lnTo>
                  <a:pt x="2669" y="2456"/>
                </a:lnTo>
                <a:lnTo>
                  <a:pt x="2693" y="2467"/>
                </a:lnTo>
                <a:lnTo>
                  <a:pt x="2717" y="2480"/>
                </a:lnTo>
                <a:lnTo>
                  <a:pt x="2728" y="2487"/>
                </a:lnTo>
                <a:lnTo>
                  <a:pt x="2738" y="2493"/>
                </a:lnTo>
                <a:lnTo>
                  <a:pt x="2749" y="2501"/>
                </a:lnTo>
                <a:lnTo>
                  <a:pt x="2760" y="2508"/>
                </a:lnTo>
                <a:lnTo>
                  <a:pt x="2779" y="2523"/>
                </a:lnTo>
                <a:lnTo>
                  <a:pt x="2788" y="2532"/>
                </a:lnTo>
                <a:lnTo>
                  <a:pt x="2796" y="2540"/>
                </a:lnTo>
                <a:lnTo>
                  <a:pt x="2804" y="2549"/>
                </a:lnTo>
                <a:lnTo>
                  <a:pt x="2812" y="2558"/>
                </a:lnTo>
                <a:lnTo>
                  <a:pt x="2819" y="2567"/>
                </a:lnTo>
                <a:lnTo>
                  <a:pt x="2826" y="2576"/>
                </a:lnTo>
                <a:lnTo>
                  <a:pt x="2827" y="2563"/>
                </a:lnTo>
                <a:lnTo>
                  <a:pt x="2827" y="2550"/>
                </a:lnTo>
                <a:lnTo>
                  <a:pt x="2827" y="2537"/>
                </a:lnTo>
                <a:lnTo>
                  <a:pt x="2827" y="2524"/>
                </a:lnTo>
                <a:lnTo>
                  <a:pt x="2826" y="2512"/>
                </a:lnTo>
                <a:lnTo>
                  <a:pt x="2824" y="2500"/>
                </a:lnTo>
                <a:lnTo>
                  <a:pt x="2822" y="2488"/>
                </a:lnTo>
                <a:lnTo>
                  <a:pt x="2820" y="2477"/>
                </a:lnTo>
                <a:lnTo>
                  <a:pt x="2818" y="2466"/>
                </a:lnTo>
                <a:lnTo>
                  <a:pt x="2815" y="2455"/>
                </a:lnTo>
                <a:lnTo>
                  <a:pt x="2811" y="2445"/>
                </a:lnTo>
                <a:lnTo>
                  <a:pt x="2808" y="2434"/>
                </a:lnTo>
                <a:lnTo>
                  <a:pt x="2804" y="2424"/>
                </a:lnTo>
                <a:lnTo>
                  <a:pt x="2800" y="2415"/>
                </a:lnTo>
                <a:lnTo>
                  <a:pt x="2790" y="2396"/>
                </a:lnTo>
                <a:lnTo>
                  <a:pt x="2780" y="2378"/>
                </a:lnTo>
                <a:lnTo>
                  <a:pt x="2769" y="2361"/>
                </a:lnTo>
                <a:lnTo>
                  <a:pt x="2757" y="2344"/>
                </a:lnTo>
                <a:lnTo>
                  <a:pt x="2743" y="2329"/>
                </a:lnTo>
                <a:lnTo>
                  <a:pt x="2736" y="2321"/>
                </a:lnTo>
                <a:lnTo>
                  <a:pt x="2729" y="2314"/>
                </a:lnTo>
                <a:lnTo>
                  <a:pt x="2715" y="2300"/>
                </a:lnTo>
                <a:lnTo>
                  <a:pt x="2701" y="2286"/>
                </a:lnTo>
                <a:lnTo>
                  <a:pt x="2686" y="2273"/>
                </a:lnTo>
                <a:lnTo>
                  <a:pt x="2657" y="2249"/>
                </a:lnTo>
                <a:lnTo>
                  <a:pt x="2627" y="2225"/>
                </a:lnTo>
                <a:lnTo>
                  <a:pt x="2599" y="2204"/>
                </a:lnTo>
                <a:lnTo>
                  <a:pt x="2573" y="2182"/>
                </a:lnTo>
                <a:lnTo>
                  <a:pt x="2560" y="2172"/>
                </a:lnTo>
                <a:lnTo>
                  <a:pt x="2549" y="2161"/>
                </a:lnTo>
                <a:lnTo>
                  <a:pt x="2538" y="2151"/>
                </a:lnTo>
                <a:lnTo>
                  <a:pt x="2529" y="2141"/>
                </a:lnTo>
                <a:lnTo>
                  <a:pt x="2525" y="2135"/>
                </a:lnTo>
                <a:lnTo>
                  <a:pt x="2521" y="2130"/>
                </a:lnTo>
                <a:lnTo>
                  <a:pt x="2513" y="2119"/>
                </a:lnTo>
                <a:lnTo>
                  <a:pt x="2508" y="2108"/>
                </a:lnTo>
                <a:lnTo>
                  <a:pt x="2505" y="2102"/>
                </a:lnTo>
                <a:lnTo>
                  <a:pt x="2503" y="2097"/>
                </a:lnTo>
                <a:lnTo>
                  <a:pt x="2538" y="2118"/>
                </a:lnTo>
                <a:lnTo>
                  <a:pt x="2555" y="2128"/>
                </a:lnTo>
                <a:lnTo>
                  <a:pt x="2572" y="2136"/>
                </a:lnTo>
                <a:lnTo>
                  <a:pt x="2588" y="2144"/>
                </a:lnTo>
                <a:lnTo>
                  <a:pt x="2604" y="2151"/>
                </a:lnTo>
                <a:lnTo>
                  <a:pt x="2620" y="2157"/>
                </a:lnTo>
                <a:lnTo>
                  <a:pt x="2636" y="2162"/>
                </a:lnTo>
                <a:lnTo>
                  <a:pt x="2651" y="2166"/>
                </a:lnTo>
                <a:lnTo>
                  <a:pt x="2667" y="2170"/>
                </a:lnTo>
                <a:lnTo>
                  <a:pt x="2684" y="2173"/>
                </a:lnTo>
                <a:lnTo>
                  <a:pt x="2700" y="2175"/>
                </a:lnTo>
                <a:lnTo>
                  <a:pt x="2717" y="2176"/>
                </a:lnTo>
                <a:lnTo>
                  <a:pt x="2734" y="2176"/>
                </a:lnTo>
                <a:lnTo>
                  <a:pt x="2752" y="2176"/>
                </a:lnTo>
                <a:lnTo>
                  <a:pt x="2772" y="2175"/>
                </a:lnTo>
                <a:lnTo>
                  <a:pt x="2797" y="2172"/>
                </a:lnTo>
                <a:lnTo>
                  <a:pt x="2823" y="2167"/>
                </a:lnTo>
                <a:lnTo>
                  <a:pt x="2849" y="2162"/>
                </a:lnTo>
                <a:lnTo>
                  <a:pt x="2876" y="2156"/>
                </a:lnTo>
                <a:lnTo>
                  <a:pt x="2903" y="2150"/>
                </a:lnTo>
                <a:lnTo>
                  <a:pt x="2930" y="2145"/>
                </a:lnTo>
                <a:lnTo>
                  <a:pt x="2958" y="2141"/>
                </a:lnTo>
                <a:lnTo>
                  <a:pt x="2971" y="2140"/>
                </a:lnTo>
                <a:lnTo>
                  <a:pt x="2985" y="2139"/>
                </a:lnTo>
                <a:lnTo>
                  <a:pt x="2998" y="2139"/>
                </a:lnTo>
                <a:lnTo>
                  <a:pt x="3012" y="2140"/>
                </a:lnTo>
                <a:lnTo>
                  <a:pt x="3025" y="2141"/>
                </a:lnTo>
                <a:lnTo>
                  <a:pt x="3039" y="2143"/>
                </a:lnTo>
                <a:lnTo>
                  <a:pt x="3052" y="2147"/>
                </a:lnTo>
                <a:lnTo>
                  <a:pt x="3065" y="2151"/>
                </a:lnTo>
                <a:lnTo>
                  <a:pt x="3078" y="2156"/>
                </a:lnTo>
                <a:lnTo>
                  <a:pt x="3091" y="2163"/>
                </a:lnTo>
                <a:lnTo>
                  <a:pt x="3097" y="2166"/>
                </a:lnTo>
                <a:lnTo>
                  <a:pt x="3104" y="2171"/>
                </a:lnTo>
                <a:lnTo>
                  <a:pt x="3110" y="2175"/>
                </a:lnTo>
                <a:lnTo>
                  <a:pt x="3116" y="2180"/>
                </a:lnTo>
                <a:lnTo>
                  <a:pt x="3129" y="2190"/>
                </a:lnTo>
                <a:lnTo>
                  <a:pt x="3141" y="2202"/>
                </a:lnTo>
                <a:lnTo>
                  <a:pt x="3153" y="2215"/>
                </a:lnTo>
                <a:lnTo>
                  <a:pt x="3159" y="2222"/>
                </a:lnTo>
                <a:lnTo>
                  <a:pt x="3165" y="2230"/>
                </a:lnTo>
                <a:lnTo>
                  <a:pt x="3171" y="2238"/>
                </a:lnTo>
                <a:lnTo>
                  <a:pt x="3176" y="2247"/>
                </a:lnTo>
                <a:lnTo>
                  <a:pt x="3188" y="2265"/>
                </a:lnTo>
                <a:lnTo>
                  <a:pt x="3202" y="2256"/>
                </a:lnTo>
                <a:lnTo>
                  <a:pt x="3217" y="2248"/>
                </a:lnTo>
                <a:lnTo>
                  <a:pt x="3232" y="2241"/>
                </a:lnTo>
                <a:lnTo>
                  <a:pt x="3247" y="2234"/>
                </a:lnTo>
                <a:lnTo>
                  <a:pt x="3263" y="2228"/>
                </a:lnTo>
                <a:lnTo>
                  <a:pt x="3278" y="2223"/>
                </a:lnTo>
                <a:lnTo>
                  <a:pt x="3294" y="2218"/>
                </a:lnTo>
                <a:lnTo>
                  <a:pt x="3310" y="2214"/>
                </a:lnTo>
                <a:lnTo>
                  <a:pt x="3326" y="2211"/>
                </a:lnTo>
                <a:lnTo>
                  <a:pt x="3342" y="2209"/>
                </a:lnTo>
                <a:lnTo>
                  <a:pt x="3358" y="2207"/>
                </a:lnTo>
                <a:lnTo>
                  <a:pt x="3374" y="2206"/>
                </a:lnTo>
                <a:lnTo>
                  <a:pt x="3406" y="2205"/>
                </a:lnTo>
                <a:lnTo>
                  <a:pt x="3423" y="2205"/>
                </a:lnTo>
                <a:lnTo>
                  <a:pt x="3439" y="2207"/>
                </a:lnTo>
                <a:lnTo>
                  <a:pt x="3471" y="2210"/>
                </a:lnTo>
                <a:lnTo>
                  <a:pt x="3487" y="2213"/>
                </a:lnTo>
                <a:lnTo>
                  <a:pt x="3503" y="2216"/>
                </a:lnTo>
                <a:lnTo>
                  <a:pt x="3518" y="2220"/>
                </a:lnTo>
                <a:lnTo>
                  <a:pt x="3534" y="2224"/>
                </a:lnTo>
                <a:lnTo>
                  <a:pt x="3549" y="2229"/>
                </a:lnTo>
                <a:lnTo>
                  <a:pt x="3564" y="2234"/>
                </a:lnTo>
                <a:lnTo>
                  <a:pt x="3579" y="2239"/>
                </a:lnTo>
                <a:lnTo>
                  <a:pt x="3594" y="2245"/>
                </a:lnTo>
                <a:lnTo>
                  <a:pt x="3608" y="2251"/>
                </a:lnTo>
                <a:lnTo>
                  <a:pt x="3622" y="2258"/>
                </a:lnTo>
                <a:lnTo>
                  <a:pt x="3636" y="2265"/>
                </a:lnTo>
                <a:lnTo>
                  <a:pt x="3650" y="2272"/>
                </a:lnTo>
                <a:lnTo>
                  <a:pt x="3663" y="2280"/>
                </a:lnTo>
                <a:lnTo>
                  <a:pt x="3676" y="2288"/>
                </a:lnTo>
                <a:close/>
                <a:moveTo>
                  <a:pt x="2010" y="1895"/>
                </a:moveTo>
                <a:lnTo>
                  <a:pt x="1666" y="1895"/>
                </a:lnTo>
                <a:lnTo>
                  <a:pt x="1666" y="1551"/>
                </a:lnTo>
                <a:lnTo>
                  <a:pt x="2010" y="1551"/>
                </a:lnTo>
                <a:lnTo>
                  <a:pt x="2010" y="1895"/>
                </a:lnTo>
                <a:close/>
                <a:moveTo>
                  <a:pt x="1666" y="344"/>
                </a:moveTo>
                <a:lnTo>
                  <a:pt x="2010" y="344"/>
                </a:lnTo>
                <a:lnTo>
                  <a:pt x="2010" y="0"/>
                </a:lnTo>
                <a:lnTo>
                  <a:pt x="1666" y="0"/>
                </a:lnTo>
                <a:lnTo>
                  <a:pt x="1666" y="344"/>
                </a:lnTo>
                <a:close/>
                <a:moveTo>
                  <a:pt x="2010" y="3102"/>
                </a:moveTo>
                <a:lnTo>
                  <a:pt x="1666" y="3102"/>
                </a:lnTo>
                <a:lnTo>
                  <a:pt x="1666" y="3446"/>
                </a:lnTo>
                <a:lnTo>
                  <a:pt x="2010" y="3446"/>
                </a:lnTo>
                <a:lnTo>
                  <a:pt x="2010" y="31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8A2838-F369-4AD1-B0AE-B9177A46A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C18830C-E8EB-4C33-B3FB-7BF5E0CB5FC3}" type="datetime1">
              <a:rPr lang="fi-FI" noProof="0" smtClean="0"/>
              <a:t>27.7.2026</a:t>
            </a:fld>
            <a:endParaRPr lang="fi-FI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64DAE2-FF84-453C-B778-01A8D6A4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2BDD7-BADE-4D71-A234-B4B637624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22264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artn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9401" y="-1588"/>
            <a:ext cx="4292599" cy="2422526"/>
            <a:chOff x="7899401" y="-1588"/>
            <a:chExt cx="4292599" cy="2422526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7899401" y="-1588"/>
              <a:ext cx="4292599" cy="2422526"/>
            </a:xfrm>
            <a:custGeom>
              <a:avLst/>
              <a:gdLst>
                <a:gd name="T0" fmla="*/ 8111 w 8111"/>
                <a:gd name="T1" fmla="*/ 1579 h 4577"/>
                <a:gd name="T2" fmla="*/ 7683 w 8111"/>
                <a:gd name="T3" fmla="*/ 1954 h 4577"/>
                <a:gd name="T4" fmla="*/ 7256 w 8111"/>
                <a:gd name="T5" fmla="*/ 2329 h 4577"/>
                <a:gd name="T6" fmla="*/ 6828 w 8111"/>
                <a:gd name="T7" fmla="*/ 2703 h 4577"/>
                <a:gd name="T8" fmla="*/ 6400 w 8111"/>
                <a:gd name="T9" fmla="*/ 3078 h 4577"/>
                <a:gd name="T10" fmla="*/ 5973 w 8111"/>
                <a:gd name="T11" fmla="*/ 3452 h 4577"/>
                <a:gd name="T12" fmla="*/ 5545 w 8111"/>
                <a:gd name="T13" fmla="*/ 3828 h 4577"/>
                <a:gd name="T14" fmla="*/ 5118 w 8111"/>
                <a:gd name="T15" fmla="*/ 4202 h 4577"/>
                <a:gd name="T16" fmla="*/ 4690 w 8111"/>
                <a:gd name="T17" fmla="*/ 4577 h 4577"/>
                <a:gd name="T18" fmla="*/ 4550 w 8111"/>
                <a:gd name="T19" fmla="*/ 4353 h 4577"/>
                <a:gd name="T20" fmla="*/ 4408 w 8111"/>
                <a:gd name="T21" fmla="*/ 4134 h 4577"/>
                <a:gd name="T22" fmla="*/ 4337 w 8111"/>
                <a:gd name="T23" fmla="*/ 4027 h 4577"/>
                <a:gd name="T24" fmla="*/ 4265 w 8111"/>
                <a:gd name="T25" fmla="*/ 3922 h 4577"/>
                <a:gd name="T26" fmla="*/ 4121 w 8111"/>
                <a:gd name="T27" fmla="*/ 3716 h 4577"/>
                <a:gd name="T28" fmla="*/ 3977 w 8111"/>
                <a:gd name="T29" fmla="*/ 3515 h 4577"/>
                <a:gd name="T30" fmla="*/ 3831 w 8111"/>
                <a:gd name="T31" fmla="*/ 3320 h 4577"/>
                <a:gd name="T32" fmla="*/ 3684 w 8111"/>
                <a:gd name="T33" fmla="*/ 3131 h 4577"/>
                <a:gd name="T34" fmla="*/ 3612 w 8111"/>
                <a:gd name="T35" fmla="*/ 3039 h 4577"/>
                <a:gd name="T36" fmla="*/ 3538 w 8111"/>
                <a:gd name="T37" fmla="*/ 2947 h 4577"/>
                <a:gd name="T38" fmla="*/ 3390 w 8111"/>
                <a:gd name="T39" fmla="*/ 2770 h 4577"/>
                <a:gd name="T40" fmla="*/ 3243 w 8111"/>
                <a:gd name="T41" fmla="*/ 2597 h 4577"/>
                <a:gd name="T42" fmla="*/ 3093 w 8111"/>
                <a:gd name="T43" fmla="*/ 2430 h 4577"/>
                <a:gd name="T44" fmla="*/ 2945 w 8111"/>
                <a:gd name="T45" fmla="*/ 2267 h 4577"/>
                <a:gd name="T46" fmla="*/ 2796 w 8111"/>
                <a:gd name="T47" fmla="*/ 2111 h 4577"/>
                <a:gd name="T48" fmla="*/ 2647 w 8111"/>
                <a:gd name="T49" fmla="*/ 1959 h 4577"/>
                <a:gd name="T50" fmla="*/ 2496 w 8111"/>
                <a:gd name="T51" fmla="*/ 1811 h 4577"/>
                <a:gd name="T52" fmla="*/ 2347 w 8111"/>
                <a:gd name="T53" fmla="*/ 1670 h 4577"/>
                <a:gd name="T54" fmla="*/ 2198 w 8111"/>
                <a:gd name="T55" fmla="*/ 1533 h 4577"/>
                <a:gd name="T56" fmla="*/ 2123 w 8111"/>
                <a:gd name="T57" fmla="*/ 1466 h 4577"/>
                <a:gd name="T58" fmla="*/ 2047 w 8111"/>
                <a:gd name="T59" fmla="*/ 1401 h 4577"/>
                <a:gd name="T60" fmla="*/ 1898 w 8111"/>
                <a:gd name="T61" fmla="*/ 1273 h 4577"/>
                <a:gd name="T62" fmla="*/ 1749 w 8111"/>
                <a:gd name="T63" fmla="*/ 1150 h 4577"/>
                <a:gd name="T64" fmla="*/ 1600 w 8111"/>
                <a:gd name="T65" fmla="*/ 1031 h 4577"/>
                <a:gd name="T66" fmla="*/ 1451 w 8111"/>
                <a:gd name="T67" fmla="*/ 917 h 4577"/>
                <a:gd name="T68" fmla="*/ 1303 w 8111"/>
                <a:gd name="T69" fmla="*/ 807 h 4577"/>
                <a:gd name="T70" fmla="*/ 1156 w 8111"/>
                <a:gd name="T71" fmla="*/ 702 h 4577"/>
                <a:gd name="T72" fmla="*/ 1009 w 8111"/>
                <a:gd name="T73" fmla="*/ 600 h 4577"/>
                <a:gd name="T74" fmla="*/ 861 w 8111"/>
                <a:gd name="T75" fmla="*/ 502 h 4577"/>
                <a:gd name="T76" fmla="*/ 716 w 8111"/>
                <a:gd name="T77" fmla="*/ 409 h 4577"/>
                <a:gd name="T78" fmla="*/ 571 w 8111"/>
                <a:gd name="T79" fmla="*/ 320 h 4577"/>
                <a:gd name="T80" fmla="*/ 427 w 8111"/>
                <a:gd name="T81" fmla="*/ 234 h 4577"/>
                <a:gd name="T82" fmla="*/ 283 w 8111"/>
                <a:gd name="T83" fmla="*/ 152 h 4577"/>
                <a:gd name="T84" fmla="*/ 141 w 8111"/>
                <a:gd name="T85" fmla="*/ 75 h 4577"/>
                <a:gd name="T86" fmla="*/ 0 w 8111"/>
                <a:gd name="T87" fmla="*/ 0 h 4577"/>
                <a:gd name="T88" fmla="*/ 506 w 8111"/>
                <a:gd name="T89" fmla="*/ 0 h 4577"/>
                <a:gd name="T90" fmla="*/ 1014 w 8111"/>
                <a:gd name="T91" fmla="*/ 0 h 4577"/>
                <a:gd name="T92" fmla="*/ 1520 w 8111"/>
                <a:gd name="T93" fmla="*/ 0 h 4577"/>
                <a:gd name="T94" fmla="*/ 2027 w 8111"/>
                <a:gd name="T95" fmla="*/ 0 h 4577"/>
                <a:gd name="T96" fmla="*/ 2534 w 8111"/>
                <a:gd name="T97" fmla="*/ 0 h 4577"/>
                <a:gd name="T98" fmla="*/ 3041 w 8111"/>
                <a:gd name="T99" fmla="*/ 0 h 4577"/>
                <a:gd name="T100" fmla="*/ 3548 w 8111"/>
                <a:gd name="T101" fmla="*/ 0 h 4577"/>
                <a:gd name="T102" fmla="*/ 4056 w 8111"/>
                <a:gd name="T103" fmla="*/ 0 h 4577"/>
                <a:gd name="T104" fmla="*/ 4562 w 8111"/>
                <a:gd name="T105" fmla="*/ 0 h 4577"/>
                <a:gd name="T106" fmla="*/ 5069 w 8111"/>
                <a:gd name="T107" fmla="*/ 0 h 4577"/>
                <a:gd name="T108" fmla="*/ 5575 w 8111"/>
                <a:gd name="T109" fmla="*/ 0 h 4577"/>
                <a:gd name="T110" fmla="*/ 6083 w 8111"/>
                <a:gd name="T111" fmla="*/ 0 h 4577"/>
                <a:gd name="T112" fmla="*/ 6589 w 8111"/>
                <a:gd name="T113" fmla="*/ 0 h 4577"/>
                <a:gd name="T114" fmla="*/ 7096 w 8111"/>
                <a:gd name="T115" fmla="*/ 0 h 4577"/>
                <a:gd name="T116" fmla="*/ 7604 w 8111"/>
                <a:gd name="T117" fmla="*/ 0 h 4577"/>
                <a:gd name="T118" fmla="*/ 8111 w 8111"/>
                <a:gd name="T119" fmla="*/ 0 h 4577"/>
                <a:gd name="T120" fmla="*/ 8111 w 8111"/>
                <a:gd name="T121" fmla="*/ 790 h 4577"/>
                <a:gd name="T122" fmla="*/ 8111 w 8111"/>
                <a:gd name="T123" fmla="*/ 1579 h 4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11" h="4577">
                  <a:moveTo>
                    <a:pt x="8111" y="1579"/>
                  </a:moveTo>
                  <a:lnTo>
                    <a:pt x="7683" y="1954"/>
                  </a:lnTo>
                  <a:lnTo>
                    <a:pt x="7256" y="2329"/>
                  </a:lnTo>
                  <a:lnTo>
                    <a:pt x="6828" y="2703"/>
                  </a:lnTo>
                  <a:lnTo>
                    <a:pt x="6400" y="3078"/>
                  </a:lnTo>
                  <a:lnTo>
                    <a:pt x="5973" y="3452"/>
                  </a:lnTo>
                  <a:lnTo>
                    <a:pt x="5545" y="3828"/>
                  </a:lnTo>
                  <a:lnTo>
                    <a:pt x="5118" y="4202"/>
                  </a:lnTo>
                  <a:lnTo>
                    <a:pt x="4690" y="4577"/>
                  </a:lnTo>
                  <a:lnTo>
                    <a:pt x="4550" y="4353"/>
                  </a:lnTo>
                  <a:lnTo>
                    <a:pt x="4408" y="4134"/>
                  </a:lnTo>
                  <a:lnTo>
                    <a:pt x="4337" y="4027"/>
                  </a:lnTo>
                  <a:lnTo>
                    <a:pt x="4265" y="3922"/>
                  </a:lnTo>
                  <a:lnTo>
                    <a:pt x="4121" y="3716"/>
                  </a:lnTo>
                  <a:lnTo>
                    <a:pt x="3977" y="3515"/>
                  </a:lnTo>
                  <a:lnTo>
                    <a:pt x="3831" y="3320"/>
                  </a:lnTo>
                  <a:lnTo>
                    <a:pt x="3684" y="3131"/>
                  </a:lnTo>
                  <a:lnTo>
                    <a:pt x="3612" y="3039"/>
                  </a:lnTo>
                  <a:lnTo>
                    <a:pt x="3538" y="2947"/>
                  </a:lnTo>
                  <a:lnTo>
                    <a:pt x="3390" y="2770"/>
                  </a:lnTo>
                  <a:lnTo>
                    <a:pt x="3243" y="2597"/>
                  </a:lnTo>
                  <a:lnTo>
                    <a:pt x="3093" y="2430"/>
                  </a:lnTo>
                  <a:lnTo>
                    <a:pt x="2945" y="2267"/>
                  </a:lnTo>
                  <a:lnTo>
                    <a:pt x="2796" y="2111"/>
                  </a:lnTo>
                  <a:lnTo>
                    <a:pt x="2647" y="1959"/>
                  </a:lnTo>
                  <a:lnTo>
                    <a:pt x="2496" y="1811"/>
                  </a:lnTo>
                  <a:lnTo>
                    <a:pt x="2347" y="1670"/>
                  </a:lnTo>
                  <a:lnTo>
                    <a:pt x="2198" y="1533"/>
                  </a:lnTo>
                  <a:lnTo>
                    <a:pt x="2123" y="1466"/>
                  </a:lnTo>
                  <a:lnTo>
                    <a:pt x="2047" y="1401"/>
                  </a:lnTo>
                  <a:lnTo>
                    <a:pt x="1898" y="1273"/>
                  </a:lnTo>
                  <a:lnTo>
                    <a:pt x="1749" y="1150"/>
                  </a:lnTo>
                  <a:lnTo>
                    <a:pt x="1600" y="1031"/>
                  </a:lnTo>
                  <a:lnTo>
                    <a:pt x="1451" y="917"/>
                  </a:lnTo>
                  <a:lnTo>
                    <a:pt x="1303" y="807"/>
                  </a:lnTo>
                  <a:lnTo>
                    <a:pt x="1156" y="702"/>
                  </a:lnTo>
                  <a:lnTo>
                    <a:pt x="1009" y="600"/>
                  </a:lnTo>
                  <a:lnTo>
                    <a:pt x="861" y="502"/>
                  </a:lnTo>
                  <a:lnTo>
                    <a:pt x="716" y="409"/>
                  </a:lnTo>
                  <a:lnTo>
                    <a:pt x="571" y="320"/>
                  </a:lnTo>
                  <a:lnTo>
                    <a:pt x="427" y="234"/>
                  </a:lnTo>
                  <a:lnTo>
                    <a:pt x="283" y="152"/>
                  </a:lnTo>
                  <a:lnTo>
                    <a:pt x="141" y="75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1014" y="0"/>
                  </a:lnTo>
                  <a:lnTo>
                    <a:pt x="1520" y="0"/>
                  </a:lnTo>
                  <a:lnTo>
                    <a:pt x="2027" y="0"/>
                  </a:lnTo>
                  <a:lnTo>
                    <a:pt x="2534" y="0"/>
                  </a:lnTo>
                  <a:lnTo>
                    <a:pt x="3041" y="0"/>
                  </a:lnTo>
                  <a:lnTo>
                    <a:pt x="3548" y="0"/>
                  </a:lnTo>
                  <a:lnTo>
                    <a:pt x="4056" y="0"/>
                  </a:lnTo>
                  <a:lnTo>
                    <a:pt x="4562" y="0"/>
                  </a:lnTo>
                  <a:lnTo>
                    <a:pt x="5069" y="0"/>
                  </a:lnTo>
                  <a:lnTo>
                    <a:pt x="5575" y="0"/>
                  </a:lnTo>
                  <a:lnTo>
                    <a:pt x="6083" y="0"/>
                  </a:lnTo>
                  <a:lnTo>
                    <a:pt x="6589" y="0"/>
                  </a:lnTo>
                  <a:lnTo>
                    <a:pt x="7096" y="0"/>
                  </a:lnTo>
                  <a:lnTo>
                    <a:pt x="7604" y="0"/>
                  </a:lnTo>
                  <a:lnTo>
                    <a:pt x="8111" y="0"/>
                  </a:lnTo>
                  <a:lnTo>
                    <a:pt x="8111" y="790"/>
                  </a:lnTo>
                  <a:lnTo>
                    <a:pt x="8111" y="15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13" name="Group 12"/>
            <p:cNvGrpSpPr>
              <a:grpSpLocks noChangeAspect="1"/>
            </p:cNvGrpSpPr>
            <p:nvPr userDrawn="1"/>
          </p:nvGrpSpPr>
          <p:grpSpPr>
            <a:xfrm>
              <a:off x="10039814" y="477538"/>
              <a:ext cx="1416840" cy="648000"/>
              <a:chOff x="4471987" y="468313"/>
              <a:chExt cx="1489075" cy="681037"/>
            </a:xfrm>
          </p:grpSpPr>
          <p:sp>
            <p:nvSpPr>
              <p:cNvPr id="11" name="Freeform 7"/>
              <p:cNvSpPr>
                <a:spLocks noEditPoints="1"/>
              </p:cNvSpPr>
              <p:nvPr userDrawn="1"/>
            </p:nvSpPr>
            <p:spPr bwMode="auto">
              <a:xfrm>
                <a:off x="4471987" y="676275"/>
                <a:ext cx="1152525" cy="473075"/>
              </a:xfrm>
              <a:custGeom>
                <a:avLst/>
                <a:gdLst>
                  <a:gd name="T0" fmla="*/ 1772 w 2177"/>
                  <a:gd name="T1" fmla="*/ 886 h 895"/>
                  <a:gd name="T2" fmla="*/ 1669 w 2177"/>
                  <a:gd name="T3" fmla="*/ 849 h 895"/>
                  <a:gd name="T4" fmla="*/ 1590 w 2177"/>
                  <a:gd name="T5" fmla="*/ 788 h 895"/>
                  <a:gd name="T6" fmla="*/ 1541 w 2177"/>
                  <a:gd name="T7" fmla="*/ 717 h 895"/>
                  <a:gd name="T8" fmla="*/ 1701 w 2177"/>
                  <a:gd name="T9" fmla="*/ 651 h 895"/>
                  <a:gd name="T10" fmla="*/ 1761 w 2177"/>
                  <a:gd name="T11" fmla="*/ 705 h 895"/>
                  <a:gd name="T12" fmla="*/ 1850 w 2177"/>
                  <a:gd name="T13" fmla="*/ 728 h 895"/>
                  <a:gd name="T14" fmla="*/ 1947 w 2177"/>
                  <a:gd name="T15" fmla="*/ 717 h 895"/>
                  <a:gd name="T16" fmla="*/ 1990 w 2177"/>
                  <a:gd name="T17" fmla="*/ 688 h 895"/>
                  <a:gd name="T18" fmla="*/ 2006 w 2177"/>
                  <a:gd name="T19" fmla="*/ 632 h 895"/>
                  <a:gd name="T20" fmla="*/ 1989 w 2177"/>
                  <a:gd name="T21" fmla="*/ 588 h 895"/>
                  <a:gd name="T22" fmla="*/ 1904 w 2177"/>
                  <a:gd name="T23" fmla="*/ 538 h 895"/>
                  <a:gd name="T24" fmla="*/ 1703 w 2177"/>
                  <a:gd name="T25" fmla="*/ 469 h 895"/>
                  <a:gd name="T26" fmla="*/ 1625 w 2177"/>
                  <a:gd name="T27" fmla="*/ 415 h 895"/>
                  <a:gd name="T28" fmla="*/ 1575 w 2177"/>
                  <a:gd name="T29" fmla="*/ 337 h 895"/>
                  <a:gd name="T30" fmla="*/ 1562 w 2177"/>
                  <a:gd name="T31" fmla="*/ 241 h 895"/>
                  <a:gd name="T32" fmla="*/ 1592 w 2177"/>
                  <a:gd name="T33" fmla="*/ 136 h 895"/>
                  <a:gd name="T34" fmla="*/ 1658 w 2177"/>
                  <a:gd name="T35" fmla="*/ 59 h 895"/>
                  <a:gd name="T36" fmla="*/ 1751 w 2177"/>
                  <a:gd name="T37" fmla="*/ 13 h 895"/>
                  <a:gd name="T38" fmla="*/ 1871 w 2177"/>
                  <a:gd name="T39" fmla="*/ 1 h 895"/>
                  <a:gd name="T40" fmla="*/ 1967 w 2177"/>
                  <a:gd name="T41" fmla="*/ 21 h 895"/>
                  <a:gd name="T42" fmla="*/ 2049 w 2177"/>
                  <a:gd name="T43" fmla="*/ 64 h 895"/>
                  <a:gd name="T44" fmla="*/ 2121 w 2177"/>
                  <a:gd name="T45" fmla="*/ 140 h 895"/>
                  <a:gd name="T46" fmla="*/ 2003 w 2177"/>
                  <a:gd name="T47" fmla="*/ 263 h 895"/>
                  <a:gd name="T48" fmla="*/ 1953 w 2177"/>
                  <a:gd name="T49" fmla="*/ 200 h 895"/>
                  <a:gd name="T50" fmla="*/ 1902 w 2177"/>
                  <a:gd name="T51" fmla="*/ 173 h 895"/>
                  <a:gd name="T52" fmla="*/ 1807 w 2177"/>
                  <a:gd name="T53" fmla="*/ 168 h 895"/>
                  <a:gd name="T54" fmla="*/ 1748 w 2177"/>
                  <a:gd name="T55" fmla="*/ 203 h 895"/>
                  <a:gd name="T56" fmla="*/ 1732 w 2177"/>
                  <a:gd name="T57" fmla="*/ 260 h 895"/>
                  <a:gd name="T58" fmla="*/ 1752 w 2177"/>
                  <a:gd name="T59" fmla="*/ 305 h 895"/>
                  <a:gd name="T60" fmla="*/ 1832 w 2177"/>
                  <a:gd name="T61" fmla="*/ 350 h 895"/>
                  <a:gd name="T62" fmla="*/ 2043 w 2177"/>
                  <a:gd name="T63" fmla="*/ 428 h 895"/>
                  <a:gd name="T64" fmla="*/ 2131 w 2177"/>
                  <a:gd name="T65" fmla="*/ 495 h 895"/>
                  <a:gd name="T66" fmla="*/ 2170 w 2177"/>
                  <a:gd name="T67" fmla="*/ 576 h 895"/>
                  <a:gd name="T68" fmla="*/ 2171 w 2177"/>
                  <a:gd name="T69" fmla="*/ 693 h 895"/>
                  <a:gd name="T70" fmla="*/ 2126 w 2177"/>
                  <a:gd name="T71" fmla="*/ 789 h 895"/>
                  <a:gd name="T72" fmla="*/ 2056 w 2177"/>
                  <a:gd name="T73" fmla="*/ 848 h 895"/>
                  <a:gd name="T74" fmla="*/ 1946 w 2177"/>
                  <a:gd name="T75" fmla="*/ 887 h 895"/>
                  <a:gd name="T76" fmla="*/ 657 w 2177"/>
                  <a:gd name="T77" fmla="*/ 447 h 895"/>
                  <a:gd name="T78" fmla="*/ 0 w 2177"/>
                  <a:gd name="T79" fmla="*/ 17 h 895"/>
                  <a:gd name="T80" fmla="*/ 1064 w 2177"/>
                  <a:gd name="T81" fmla="*/ 891 h 895"/>
                  <a:gd name="T82" fmla="*/ 963 w 2177"/>
                  <a:gd name="T83" fmla="*/ 866 h 895"/>
                  <a:gd name="T84" fmla="*/ 871 w 2177"/>
                  <a:gd name="T85" fmla="*/ 805 h 895"/>
                  <a:gd name="T86" fmla="*/ 813 w 2177"/>
                  <a:gd name="T87" fmla="*/ 721 h 895"/>
                  <a:gd name="T88" fmla="*/ 788 w 2177"/>
                  <a:gd name="T89" fmla="*/ 596 h 895"/>
                  <a:gd name="T90" fmla="*/ 965 w 2177"/>
                  <a:gd name="T91" fmla="*/ 640 h 895"/>
                  <a:gd name="T92" fmla="*/ 1009 w 2177"/>
                  <a:gd name="T93" fmla="*/ 701 h 895"/>
                  <a:gd name="T94" fmla="*/ 1076 w 2177"/>
                  <a:gd name="T95" fmla="*/ 726 h 895"/>
                  <a:gd name="T96" fmla="*/ 1165 w 2177"/>
                  <a:gd name="T97" fmla="*/ 724 h 895"/>
                  <a:gd name="T98" fmla="*/ 1224 w 2177"/>
                  <a:gd name="T99" fmla="*/ 701 h 895"/>
                  <a:gd name="T100" fmla="*/ 1265 w 2177"/>
                  <a:gd name="T101" fmla="*/ 647 h 895"/>
                  <a:gd name="T102" fmla="*/ 1276 w 2177"/>
                  <a:gd name="T103" fmla="*/ 17 h 895"/>
                  <a:gd name="T104" fmla="*/ 1431 w 2177"/>
                  <a:gd name="T105" fmla="*/ 693 h 895"/>
                  <a:gd name="T106" fmla="*/ 1382 w 2177"/>
                  <a:gd name="T107" fmla="*/ 784 h 895"/>
                  <a:gd name="T108" fmla="*/ 1303 w 2177"/>
                  <a:gd name="T109" fmla="*/ 849 h 895"/>
                  <a:gd name="T110" fmla="*/ 1184 w 2177"/>
                  <a:gd name="T111" fmla="*/ 889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77" h="895">
                    <a:moveTo>
                      <a:pt x="1864" y="895"/>
                    </a:moveTo>
                    <a:lnTo>
                      <a:pt x="1848" y="895"/>
                    </a:lnTo>
                    <a:lnTo>
                      <a:pt x="1832" y="894"/>
                    </a:lnTo>
                    <a:lnTo>
                      <a:pt x="1817" y="893"/>
                    </a:lnTo>
                    <a:lnTo>
                      <a:pt x="1801" y="890"/>
                    </a:lnTo>
                    <a:lnTo>
                      <a:pt x="1793" y="889"/>
                    </a:lnTo>
                    <a:lnTo>
                      <a:pt x="1786" y="888"/>
                    </a:lnTo>
                    <a:lnTo>
                      <a:pt x="1772" y="886"/>
                    </a:lnTo>
                    <a:lnTo>
                      <a:pt x="1758" y="883"/>
                    </a:lnTo>
                    <a:lnTo>
                      <a:pt x="1744" y="879"/>
                    </a:lnTo>
                    <a:lnTo>
                      <a:pt x="1731" y="875"/>
                    </a:lnTo>
                    <a:lnTo>
                      <a:pt x="1718" y="871"/>
                    </a:lnTo>
                    <a:lnTo>
                      <a:pt x="1705" y="866"/>
                    </a:lnTo>
                    <a:lnTo>
                      <a:pt x="1693" y="861"/>
                    </a:lnTo>
                    <a:lnTo>
                      <a:pt x="1680" y="855"/>
                    </a:lnTo>
                    <a:lnTo>
                      <a:pt x="1669" y="849"/>
                    </a:lnTo>
                    <a:lnTo>
                      <a:pt x="1657" y="843"/>
                    </a:lnTo>
                    <a:lnTo>
                      <a:pt x="1647" y="836"/>
                    </a:lnTo>
                    <a:lnTo>
                      <a:pt x="1636" y="829"/>
                    </a:lnTo>
                    <a:lnTo>
                      <a:pt x="1626" y="822"/>
                    </a:lnTo>
                    <a:lnTo>
                      <a:pt x="1617" y="814"/>
                    </a:lnTo>
                    <a:lnTo>
                      <a:pt x="1608" y="806"/>
                    </a:lnTo>
                    <a:lnTo>
                      <a:pt x="1599" y="797"/>
                    </a:lnTo>
                    <a:lnTo>
                      <a:pt x="1590" y="788"/>
                    </a:lnTo>
                    <a:lnTo>
                      <a:pt x="1582" y="779"/>
                    </a:lnTo>
                    <a:lnTo>
                      <a:pt x="1575" y="769"/>
                    </a:lnTo>
                    <a:lnTo>
                      <a:pt x="1566" y="759"/>
                    </a:lnTo>
                    <a:lnTo>
                      <a:pt x="1559" y="749"/>
                    </a:lnTo>
                    <a:lnTo>
                      <a:pt x="1553" y="739"/>
                    </a:lnTo>
                    <a:lnTo>
                      <a:pt x="1550" y="733"/>
                    </a:lnTo>
                    <a:lnTo>
                      <a:pt x="1547" y="728"/>
                    </a:lnTo>
                    <a:lnTo>
                      <a:pt x="1541" y="717"/>
                    </a:lnTo>
                    <a:lnTo>
                      <a:pt x="1536" y="706"/>
                    </a:lnTo>
                    <a:lnTo>
                      <a:pt x="1531" y="694"/>
                    </a:lnTo>
                    <a:lnTo>
                      <a:pt x="1526" y="682"/>
                    </a:lnTo>
                    <a:lnTo>
                      <a:pt x="1671" y="597"/>
                    </a:lnTo>
                    <a:lnTo>
                      <a:pt x="1677" y="612"/>
                    </a:lnTo>
                    <a:lnTo>
                      <a:pt x="1684" y="626"/>
                    </a:lnTo>
                    <a:lnTo>
                      <a:pt x="1691" y="639"/>
                    </a:lnTo>
                    <a:lnTo>
                      <a:pt x="1701" y="651"/>
                    </a:lnTo>
                    <a:lnTo>
                      <a:pt x="1710" y="664"/>
                    </a:lnTo>
                    <a:lnTo>
                      <a:pt x="1719" y="674"/>
                    </a:lnTo>
                    <a:lnTo>
                      <a:pt x="1725" y="679"/>
                    </a:lnTo>
                    <a:lnTo>
                      <a:pt x="1730" y="684"/>
                    </a:lnTo>
                    <a:lnTo>
                      <a:pt x="1736" y="689"/>
                    </a:lnTo>
                    <a:lnTo>
                      <a:pt x="1742" y="693"/>
                    </a:lnTo>
                    <a:lnTo>
                      <a:pt x="1754" y="701"/>
                    </a:lnTo>
                    <a:lnTo>
                      <a:pt x="1761" y="705"/>
                    </a:lnTo>
                    <a:lnTo>
                      <a:pt x="1767" y="708"/>
                    </a:lnTo>
                    <a:lnTo>
                      <a:pt x="1775" y="712"/>
                    </a:lnTo>
                    <a:lnTo>
                      <a:pt x="1782" y="714"/>
                    </a:lnTo>
                    <a:lnTo>
                      <a:pt x="1797" y="720"/>
                    </a:lnTo>
                    <a:lnTo>
                      <a:pt x="1814" y="723"/>
                    </a:lnTo>
                    <a:lnTo>
                      <a:pt x="1823" y="725"/>
                    </a:lnTo>
                    <a:lnTo>
                      <a:pt x="1831" y="726"/>
                    </a:lnTo>
                    <a:lnTo>
                      <a:pt x="1850" y="728"/>
                    </a:lnTo>
                    <a:lnTo>
                      <a:pt x="1859" y="729"/>
                    </a:lnTo>
                    <a:lnTo>
                      <a:pt x="1869" y="729"/>
                    </a:lnTo>
                    <a:lnTo>
                      <a:pt x="1887" y="728"/>
                    </a:lnTo>
                    <a:lnTo>
                      <a:pt x="1896" y="728"/>
                    </a:lnTo>
                    <a:lnTo>
                      <a:pt x="1904" y="727"/>
                    </a:lnTo>
                    <a:lnTo>
                      <a:pt x="1919" y="724"/>
                    </a:lnTo>
                    <a:lnTo>
                      <a:pt x="1934" y="721"/>
                    </a:lnTo>
                    <a:lnTo>
                      <a:pt x="1947" y="717"/>
                    </a:lnTo>
                    <a:lnTo>
                      <a:pt x="1958" y="713"/>
                    </a:lnTo>
                    <a:lnTo>
                      <a:pt x="1968" y="707"/>
                    </a:lnTo>
                    <a:lnTo>
                      <a:pt x="1972" y="705"/>
                    </a:lnTo>
                    <a:lnTo>
                      <a:pt x="1976" y="701"/>
                    </a:lnTo>
                    <a:lnTo>
                      <a:pt x="1980" y="698"/>
                    </a:lnTo>
                    <a:lnTo>
                      <a:pt x="1984" y="695"/>
                    </a:lnTo>
                    <a:lnTo>
                      <a:pt x="1987" y="692"/>
                    </a:lnTo>
                    <a:lnTo>
                      <a:pt x="1990" y="688"/>
                    </a:lnTo>
                    <a:lnTo>
                      <a:pt x="1995" y="681"/>
                    </a:lnTo>
                    <a:lnTo>
                      <a:pt x="1999" y="673"/>
                    </a:lnTo>
                    <a:lnTo>
                      <a:pt x="2003" y="665"/>
                    </a:lnTo>
                    <a:lnTo>
                      <a:pt x="2004" y="660"/>
                    </a:lnTo>
                    <a:lnTo>
                      <a:pt x="2005" y="655"/>
                    </a:lnTo>
                    <a:lnTo>
                      <a:pt x="2006" y="646"/>
                    </a:lnTo>
                    <a:lnTo>
                      <a:pt x="2007" y="638"/>
                    </a:lnTo>
                    <a:lnTo>
                      <a:pt x="2006" y="632"/>
                    </a:lnTo>
                    <a:lnTo>
                      <a:pt x="2006" y="626"/>
                    </a:lnTo>
                    <a:lnTo>
                      <a:pt x="2004" y="616"/>
                    </a:lnTo>
                    <a:lnTo>
                      <a:pt x="2002" y="611"/>
                    </a:lnTo>
                    <a:lnTo>
                      <a:pt x="2000" y="606"/>
                    </a:lnTo>
                    <a:lnTo>
                      <a:pt x="1998" y="601"/>
                    </a:lnTo>
                    <a:lnTo>
                      <a:pt x="1996" y="597"/>
                    </a:lnTo>
                    <a:lnTo>
                      <a:pt x="1993" y="592"/>
                    </a:lnTo>
                    <a:lnTo>
                      <a:pt x="1989" y="588"/>
                    </a:lnTo>
                    <a:lnTo>
                      <a:pt x="1986" y="584"/>
                    </a:lnTo>
                    <a:lnTo>
                      <a:pt x="1982" y="580"/>
                    </a:lnTo>
                    <a:lnTo>
                      <a:pt x="1973" y="573"/>
                    </a:lnTo>
                    <a:lnTo>
                      <a:pt x="1962" y="565"/>
                    </a:lnTo>
                    <a:lnTo>
                      <a:pt x="1950" y="559"/>
                    </a:lnTo>
                    <a:lnTo>
                      <a:pt x="1936" y="552"/>
                    </a:lnTo>
                    <a:lnTo>
                      <a:pt x="1920" y="546"/>
                    </a:lnTo>
                    <a:lnTo>
                      <a:pt x="1904" y="538"/>
                    </a:lnTo>
                    <a:lnTo>
                      <a:pt x="1886" y="532"/>
                    </a:lnTo>
                    <a:lnTo>
                      <a:pt x="1866" y="526"/>
                    </a:lnTo>
                    <a:lnTo>
                      <a:pt x="1822" y="512"/>
                    </a:lnTo>
                    <a:lnTo>
                      <a:pt x="1796" y="505"/>
                    </a:lnTo>
                    <a:lnTo>
                      <a:pt x="1772" y="497"/>
                    </a:lnTo>
                    <a:lnTo>
                      <a:pt x="1748" y="489"/>
                    </a:lnTo>
                    <a:lnTo>
                      <a:pt x="1725" y="479"/>
                    </a:lnTo>
                    <a:lnTo>
                      <a:pt x="1703" y="469"/>
                    </a:lnTo>
                    <a:lnTo>
                      <a:pt x="1691" y="464"/>
                    </a:lnTo>
                    <a:lnTo>
                      <a:pt x="1681" y="458"/>
                    </a:lnTo>
                    <a:lnTo>
                      <a:pt x="1671" y="452"/>
                    </a:lnTo>
                    <a:lnTo>
                      <a:pt x="1661" y="445"/>
                    </a:lnTo>
                    <a:lnTo>
                      <a:pt x="1651" y="439"/>
                    </a:lnTo>
                    <a:lnTo>
                      <a:pt x="1642" y="432"/>
                    </a:lnTo>
                    <a:lnTo>
                      <a:pt x="1633" y="424"/>
                    </a:lnTo>
                    <a:lnTo>
                      <a:pt x="1625" y="415"/>
                    </a:lnTo>
                    <a:lnTo>
                      <a:pt x="1617" y="407"/>
                    </a:lnTo>
                    <a:lnTo>
                      <a:pt x="1610" y="399"/>
                    </a:lnTo>
                    <a:lnTo>
                      <a:pt x="1602" y="390"/>
                    </a:lnTo>
                    <a:lnTo>
                      <a:pt x="1596" y="380"/>
                    </a:lnTo>
                    <a:lnTo>
                      <a:pt x="1590" y="370"/>
                    </a:lnTo>
                    <a:lnTo>
                      <a:pt x="1584" y="360"/>
                    </a:lnTo>
                    <a:lnTo>
                      <a:pt x="1579" y="349"/>
                    </a:lnTo>
                    <a:lnTo>
                      <a:pt x="1575" y="337"/>
                    </a:lnTo>
                    <a:lnTo>
                      <a:pt x="1570" y="325"/>
                    </a:lnTo>
                    <a:lnTo>
                      <a:pt x="1569" y="319"/>
                    </a:lnTo>
                    <a:lnTo>
                      <a:pt x="1567" y="313"/>
                    </a:lnTo>
                    <a:lnTo>
                      <a:pt x="1565" y="299"/>
                    </a:lnTo>
                    <a:lnTo>
                      <a:pt x="1563" y="285"/>
                    </a:lnTo>
                    <a:lnTo>
                      <a:pt x="1562" y="271"/>
                    </a:lnTo>
                    <a:lnTo>
                      <a:pt x="1562" y="256"/>
                    </a:lnTo>
                    <a:lnTo>
                      <a:pt x="1562" y="241"/>
                    </a:lnTo>
                    <a:lnTo>
                      <a:pt x="1563" y="226"/>
                    </a:lnTo>
                    <a:lnTo>
                      <a:pt x="1565" y="212"/>
                    </a:lnTo>
                    <a:lnTo>
                      <a:pt x="1568" y="199"/>
                    </a:lnTo>
                    <a:lnTo>
                      <a:pt x="1571" y="184"/>
                    </a:lnTo>
                    <a:lnTo>
                      <a:pt x="1576" y="172"/>
                    </a:lnTo>
                    <a:lnTo>
                      <a:pt x="1581" y="159"/>
                    </a:lnTo>
                    <a:lnTo>
                      <a:pt x="1586" y="147"/>
                    </a:lnTo>
                    <a:lnTo>
                      <a:pt x="1592" y="136"/>
                    </a:lnTo>
                    <a:lnTo>
                      <a:pt x="1598" y="125"/>
                    </a:lnTo>
                    <a:lnTo>
                      <a:pt x="1605" y="114"/>
                    </a:lnTo>
                    <a:lnTo>
                      <a:pt x="1613" y="104"/>
                    </a:lnTo>
                    <a:lnTo>
                      <a:pt x="1621" y="94"/>
                    </a:lnTo>
                    <a:lnTo>
                      <a:pt x="1629" y="85"/>
                    </a:lnTo>
                    <a:lnTo>
                      <a:pt x="1638" y="76"/>
                    </a:lnTo>
                    <a:lnTo>
                      <a:pt x="1648" y="67"/>
                    </a:lnTo>
                    <a:lnTo>
                      <a:pt x="1658" y="59"/>
                    </a:lnTo>
                    <a:lnTo>
                      <a:pt x="1668" y="52"/>
                    </a:lnTo>
                    <a:lnTo>
                      <a:pt x="1679" y="45"/>
                    </a:lnTo>
                    <a:lnTo>
                      <a:pt x="1690" y="38"/>
                    </a:lnTo>
                    <a:lnTo>
                      <a:pt x="1702" y="32"/>
                    </a:lnTo>
                    <a:lnTo>
                      <a:pt x="1714" y="27"/>
                    </a:lnTo>
                    <a:lnTo>
                      <a:pt x="1726" y="22"/>
                    </a:lnTo>
                    <a:lnTo>
                      <a:pt x="1738" y="17"/>
                    </a:lnTo>
                    <a:lnTo>
                      <a:pt x="1751" y="13"/>
                    </a:lnTo>
                    <a:lnTo>
                      <a:pt x="1764" y="10"/>
                    </a:lnTo>
                    <a:lnTo>
                      <a:pt x="1777" y="7"/>
                    </a:lnTo>
                    <a:lnTo>
                      <a:pt x="1790" y="5"/>
                    </a:lnTo>
                    <a:lnTo>
                      <a:pt x="1803" y="3"/>
                    </a:lnTo>
                    <a:lnTo>
                      <a:pt x="1817" y="1"/>
                    </a:lnTo>
                    <a:lnTo>
                      <a:pt x="1831" y="1"/>
                    </a:lnTo>
                    <a:lnTo>
                      <a:pt x="1845" y="0"/>
                    </a:lnTo>
                    <a:lnTo>
                      <a:pt x="1871" y="1"/>
                    </a:lnTo>
                    <a:lnTo>
                      <a:pt x="1883" y="2"/>
                    </a:lnTo>
                    <a:lnTo>
                      <a:pt x="1896" y="4"/>
                    </a:lnTo>
                    <a:lnTo>
                      <a:pt x="1908" y="6"/>
                    </a:lnTo>
                    <a:lnTo>
                      <a:pt x="1920" y="8"/>
                    </a:lnTo>
                    <a:lnTo>
                      <a:pt x="1933" y="10"/>
                    </a:lnTo>
                    <a:lnTo>
                      <a:pt x="1944" y="13"/>
                    </a:lnTo>
                    <a:lnTo>
                      <a:pt x="1956" y="17"/>
                    </a:lnTo>
                    <a:lnTo>
                      <a:pt x="1967" y="21"/>
                    </a:lnTo>
                    <a:lnTo>
                      <a:pt x="1978" y="25"/>
                    </a:lnTo>
                    <a:lnTo>
                      <a:pt x="1989" y="29"/>
                    </a:lnTo>
                    <a:lnTo>
                      <a:pt x="1999" y="34"/>
                    </a:lnTo>
                    <a:lnTo>
                      <a:pt x="2009" y="40"/>
                    </a:lnTo>
                    <a:lnTo>
                      <a:pt x="2019" y="45"/>
                    </a:lnTo>
                    <a:lnTo>
                      <a:pt x="2029" y="51"/>
                    </a:lnTo>
                    <a:lnTo>
                      <a:pt x="2039" y="58"/>
                    </a:lnTo>
                    <a:lnTo>
                      <a:pt x="2049" y="64"/>
                    </a:lnTo>
                    <a:lnTo>
                      <a:pt x="2058" y="72"/>
                    </a:lnTo>
                    <a:lnTo>
                      <a:pt x="2067" y="80"/>
                    </a:lnTo>
                    <a:lnTo>
                      <a:pt x="2075" y="87"/>
                    </a:lnTo>
                    <a:lnTo>
                      <a:pt x="2083" y="95"/>
                    </a:lnTo>
                    <a:lnTo>
                      <a:pt x="2091" y="104"/>
                    </a:lnTo>
                    <a:lnTo>
                      <a:pt x="2099" y="112"/>
                    </a:lnTo>
                    <a:lnTo>
                      <a:pt x="2114" y="131"/>
                    </a:lnTo>
                    <a:lnTo>
                      <a:pt x="2121" y="140"/>
                    </a:lnTo>
                    <a:lnTo>
                      <a:pt x="2127" y="150"/>
                    </a:lnTo>
                    <a:lnTo>
                      <a:pt x="2134" y="160"/>
                    </a:lnTo>
                    <a:lnTo>
                      <a:pt x="2140" y="171"/>
                    </a:lnTo>
                    <a:lnTo>
                      <a:pt x="2146" y="182"/>
                    </a:lnTo>
                    <a:lnTo>
                      <a:pt x="2151" y="194"/>
                    </a:lnTo>
                    <a:lnTo>
                      <a:pt x="2009" y="275"/>
                    </a:lnTo>
                    <a:lnTo>
                      <a:pt x="2006" y="269"/>
                    </a:lnTo>
                    <a:lnTo>
                      <a:pt x="2003" y="263"/>
                    </a:lnTo>
                    <a:lnTo>
                      <a:pt x="1997" y="252"/>
                    </a:lnTo>
                    <a:lnTo>
                      <a:pt x="1990" y="241"/>
                    </a:lnTo>
                    <a:lnTo>
                      <a:pt x="1983" y="231"/>
                    </a:lnTo>
                    <a:lnTo>
                      <a:pt x="1975" y="221"/>
                    </a:lnTo>
                    <a:lnTo>
                      <a:pt x="1967" y="212"/>
                    </a:lnTo>
                    <a:lnTo>
                      <a:pt x="1962" y="208"/>
                    </a:lnTo>
                    <a:lnTo>
                      <a:pt x="1958" y="204"/>
                    </a:lnTo>
                    <a:lnTo>
                      <a:pt x="1953" y="200"/>
                    </a:lnTo>
                    <a:lnTo>
                      <a:pt x="1948" y="196"/>
                    </a:lnTo>
                    <a:lnTo>
                      <a:pt x="1943" y="193"/>
                    </a:lnTo>
                    <a:lnTo>
                      <a:pt x="1938" y="189"/>
                    </a:lnTo>
                    <a:lnTo>
                      <a:pt x="1933" y="185"/>
                    </a:lnTo>
                    <a:lnTo>
                      <a:pt x="1926" y="182"/>
                    </a:lnTo>
                    <a:lnTo>
                      <a:pt x="1921" y="180"/>
                    </a:lnTo>
                    <a:lnTo>
                      <a:pt x="1915" y="177"/>
                    </a:lnTo>
                    <a:lnTo>
                      <a:pt x="1902" y="173"/>
                    </a:lnTo>
                    <a:lnTo>
                      <a:pt x="1889" y="169"/>
                    </a:lnTo>
                    <a:lnTo>
                      <a:pt x="1875" y="167"/>
                    </a:lnTo>
                    <a:lnTo>
                      <a:pt x="1868" y="166"/>
                    </a:lnTo>
                    <a:lnTo>
                      <a:pt x="1860" y="165"/>
                    </a:lnTo>
                    <a:lnTo>
                      <a:pt x="1845" y="165"/>
                    </a:lnTo>
                    <a:lnTo>
                      <a:pt x="1832" y="165"/>
                    </a:lnTo>
                    <a:lnTo>
                      <a:pt x="1820" y="166"/>
                    </a:lnTo>
                    <a:lnTo>
                      <a:pt x="1807" y="168"/>
                    </a:lnTo>
                    <a:lnTo>
                      <a:pt x="1796" y="171"/>
                    </a:lnTo>
                    <a:lnTo>
                      <a:pt x="1786" y="175"/>
                    </a:lnTo>
                    <a:lnTo>
                      <a:pt x="1777" y="179"/>
                    </a:lnTo>
                    <a:lnTo>
                      <a:pt x="1769" y="184"/>
                    </a:lnTo>
                    <a:lnTo>
                      <a:pt x="1765" y="186"/>
                    </a:lnTo>
                    <a:lnTo>
                      <a:pt x="1761" y="190"/>
                    </a:lnTo>
                    <a:lnTo>
                      <a:pt x="1754" y="196"/>
                    </a:lnTo>
                    <a:lnTo>
                      <a:pt x="1748" y="203"/>
                    </a:lnTo>
                    <a:lnTo>
                      <a:pt x="1743" y="210"/>
                    </a:lnTo>
                    <a:lnTo>
                      <a:pt x="1739" y="217"/>
                    </a:lnTo>
                    <a:lnTo>
                      <a:pt x="1736" y="225"/>
                    </a:lnTo>
                    <a:lnTo>
                      <a:pt x="1734" y="233"/>
                    </a:lnTo>
                    <a:lnTo>
                      <a:pt x="1733" y="238"/>
                    </a:lnTo>
                    <a:lnTo>
                      <a:pt x="1732" y="242"/>
                    </a:lnTo>
                    <a:lnTo>
                      <a:pt x="1732" y="251"/>
                    </a:lnTo>
                    <a:lnTo>
                      <a:pt x="1732" y="260"/>
                    </a:lnTo>
                    <a:lnTo>
                      <a:pt x="1733" y="269"/>
                    </a:lnTo>
                    <a:lnTo>
                      <a:pt x="1734" y="274"/>
                    </a:lnTo>
                    <a:lnTo>
                      <a:pt x="1736" y="278"/>
                    </a:lnTo>
                    <a:lnTo>
                      <a:pt x="1739" y="286"/>
                    </a:lnTo>
                    <a:lnTo>
                      <a:pt x="1741" y="290"/>
                    </a:lnTo>
                    <a:lnTo>
                      <a:pt x="1743" y="294"/>
                    </a:lnTo>
                    <a:lnTo>
                      <a:pt x="1749" y="301"/>
                    </a:lnTo>
                    <a:lnTo>
                      <a:pt x="1752" y="305"/>
                    </a:lnTo>
                    <a:lnTo>
                      <a:pt x="1756" y="310"/>
                    </a:lnTo>
                    <a:lnTo>
                      <a:pt x="1760" y="313"/>
                    </a:lnTo>
                    <a:lnTo>
                      <a:pt x="1764" y="317"/>
                    </a:lnTo>
                    <a:lnTo>
                      <a:pt x="1774" y="323"/>
                    </a:lnTo>
                    <a:lnTo>
                      <a:pt x="1786" y="330"/>
                    </a:lnTo>
                    <a:lnTo>
                      <a:pt x="1799" y="337"/>
                    </a:lnTo>
                    <a:lnTo>
                      <a:pt x="1815" y="344"/>
                    </a:lnTo>
                    <a:lnTo>
                      <a:pt x="1832" y="350"/>
                    </a:lnTo>
                    <a:lnTo>
                      <a:pt x="1851" y="357"/>
                    </a:lnTo>
                    <a:lnTo>
                      <a:pt x="1895" y="371"/>
                    </a:lnTo>
                    <a:lnTo>
                      <a:pt x="1946" y="388"/>
                    </a:lnTo>
                    <a:lnTo>
                      <a:pt x="1972" y="396"/>
                    </a:lnTo>
                    <a:lnTo>
                      <a:pt x="1996" y="406"/>
                    </a:lnTo>
                    <a:lnTo>
                      <a:pt x="2008" y="411"/>
                    </a:lnTo>
                    <a:lnTo>
                      <a:pt x="2020" y="416"/>
                    </a:lnTo>
                    <a:lnTo>
                      <a:pt x="2043" y="428"/>
                    </a:lnTo>
                    <a:lnTo>
                      <a:pt x="2066" y="440"/>
                    </a:lnTo>
                    <a:lnTo>
                      <a:pt x="2077" y="447"/>
                    </a:lnTo>
                    <a:lnTo>
                      <a:pt x="2087" y="454"/>
                    </a:lnTo>
                    <a:lnTo>
                      <a:pt x="2097" y="461"/>
                    </a:lnTo>
                    <a:lnTo>
                      <a:pt x="2106" y="469"/>
                    </a:lnTo>
                    <a:lnTo>
                      <a:pt x="2115" y="477"/>
                    </a:lnTo>
                    <a:lnTo>
                      <a:pt x="2123" y="486"/>
                    </a:lnTo>
                    <a:lnTo>
                      <a:pt x="2131" y="495"/>
                    </a:lnTo>
                    <a:lnTo>
                      <a:pt x="2135" y="500"/>
                    </a:lnTo>
                    <a:lnTo>
                      <a:pt x="2138" y="505"/>
                    </a:lnTo>
                    <a:lnTo>
                      <a:pt x="2145" y="515"/>
                    </a:lnTo>
                    <a:lnTo>
                      <a:pt x="2151" y="526"/>
                    </a:lnTo>
                    <a:lnTo>
                      <a:pt x="2157" y="537"/>
                    </a:lnTo>
                    <a:lnTo>
                      <a:pt x="2161" y="550"/>
                    </a:lnTo>
                    <a:lnTo>
                      <a:pt x="2167" y="562"/>
                    </a:lnTo>
                    <a:lnTo>
                      <a:pt x="2170" y="576"/>
                    </a:lnTo>
                    <a:lnTo>
                      <a:pt x="2173" y="589"/>
                    </a:lnTo>
                    <a:lnTo>
                      <a:pt x="2175" y="604"/>
                    </a:lnTo>
                    <a:lnTo>
                      <a:pt x="2176" y="619"/>
                    </a:lnTo>
                    <a:lnTo>
                      <a:pt x="2177" y="635"/>
                    </a:lnTo>
                    <a:lnTo>
                      <a:pt x="2176" y="650"/>
                    </a:lnTo>
                    <a:lnTo>
                      <a:pt x="2175" y="665"/>
                    </a:lnTo>
                    <a:lnTo>
                      <a:pt x="2173" y="679"/>
                    </a:lnTo>
                    <a:lnTo>
                      <a:pt x="2171" y="693"/>
                    </a:lnTo>
                    <a:lnTo>
                      <a:pt x="2168" y="706"/>
                    </a:lnTo>
                    <a:lnTo>
                      <a:pt x="2164" y="719"/>
                    </a:lnTo>
                    <a:lnTo>
                      <a:pt x="2158" y="732"/>
                    </a:lnTo>
                    <a:lnTo>
                      <a:pt x="2153" y="744"/>
                    </a:lnTo>
                    <a:lnTo>
                      <a:pt x="2147" y="755"/>
                    </a:lnTo>
                    <a:lnTo>
                      <a:pt x="2140" y="766"/>
                    </a:lnTo>
                    <a:lnTo>
                      <a:pt x="2133" y="778"/>
                    </a:lnTo>
                    <a:lnTo>
                      <a:pt x="2126" y="789"/>
                    </a:lnTo>
                    <a:lnTo>
                      <a:pt x="2117" y="799"/>
                    </a:lnTo>
                    <a:lnTo>
                      <a:pt x="2113" y="803"/>
                    </a:lnTo>
                    <a:lnTo>
                      <a:pt x="2108" y="808"/>
                    </a:lnTo>
                    <a:lnTo>
                      <a:pt x="2099" y="817"/>
                    </a:lnTo>
                    <a:lnTo>
                      <a:pt x="2089" y="826"/>
                    </a:lnTo>
                    <a:lnTo>
                      <a:pt x="2078" y="834"/>
                    </a:lnTo>
                    <a:lnTo>
                      <a:pt x="2067" y="841"/>
                    </a:lnTo>
                    <a:lnTo>
                      <a:pt x="2056" y="848"/>
                    </a:lnTo>
                    <a:lnTo>
                      <a:pt x="2043" y="855"/>
                    </a:lnTo>
                    <a:lnTo>
                      <a:pt x="2030" y="861"/>
                    </a:lnTo>
                    <a:lnTo>
                      <a:pt x="2017" y="867"/>
                    </a:lnTo>
                    <a:lnTo>
                      <a:pt x="2004" y="872"/>
                    </a:lnTo>
                    <a:lnTo>
                      <a:pt x="1990" y="876"/>
                    </a:lnTo>
                    <a:lnTo>
                      <a:pt x="1976" y="881"/>
                    </a:lnTo>
                    <a:lnTo>
                      <a:pt x="1961" y="884"/>
                    </a:lnTo>
                    <a:lnTo>
                      <a:pt x="1946" y="887"/>
                    </a:lnTo>
                    <a:lnTo>
                      <a:pt x="1931" y="890"/>
                    </a:lnTo>
                    <a:lnTo>
                      <a:pt x="1914" y="893"/>
                    </a:lnTo>
                    <a:lnTo>
                      <a:pt x="1898" y="894"/>
                    </a:lnTo>
                    <a:lnTo>
                      <a:pt x="1881" y="895"/>
                    </a:lnTo>
                    <a:lnTo>
                      <a:pt x="1864" y="895"/>
                    </a:lnTo>
                    <a:close/>
                    <a:moveTo>
                      <a:pt x="488" y="17"/>
                    </a:moveTo>
                    <a:lnTo>
                      <a:pt x="657" y="17"/>
                    </a:lnTo>
                    <a:lnTo>
                      <a:pt x="657" y="447"/>
                    </a:lnTo>
                    <a:lnTo>
                      <a:pt x="657" y="877"/>
                    </a:lnTo>
                    <a:lnTo>
                      <a:pt x="488" y="877"/>
                    </a:lnTo>
                    <a:lnTo>
                      <a:pt x="488" y="521"/>
                    </a:lnTo>
                    <a:lnTo>
                      <a:pt x="170" y="521"/>
                    </a:lnTo>
                    <a:lnTo>
                      <a:pt x="170" y="877"/>
                    </a:lnTo>
                    <a:lnTo>
                      <a:pt x="0" y="877"/>
                    </a:lnTo>
                    <a:lnTo>
                      <a:pt x="0" y="447"/>
                    </a:lnTo>
                    <a:lnTo>
                      <a:pt x="0" y="17"/>
                    </a:lnTo>
                    <a:lnTo>
                      <a:pt x="170" y="17"/>
                    </a:lnTo>
                    <a:lnTo>
                      <a:pt x="170" y="359"/>
                    </a:lnTo>
                    <a:lnTo>
                      <a:pt x="488" y="359"/>
                    </a:lnTo>
                    <a:lnTo>
                      <a:pt x="488" y="17"/>
                    </a:lnTo>
                    <a:close/>
                    <a:moveTo>
                      <a:pt x="1117" y="895"/>
                    </a:moveTo>
                    <a:lnTo>
                      <a:pt x="1098" y="895"/>
                    </a:lnTo>
                    <a:lnTo>
                      <a:pt x="1081" y="894"/>
                    </a:lnTo>
                    <a:lnTo>
                      <a:pt x="1064" y="891"/>
                    </a:lnTo>
                    <a:lnTo>
                      <a:pt x="1048" y="889"/>
                    </a:lnTo>
                    <a:lnTo>
                      <a:pt x="1040" y="888"/>
                    </a:lnTo>
                    <a:lnTo>
                      <a:pt x="1032" y="886"/>
                    </a:lnTo>
                    <a:lnTo>
                      <a:pt x="1016" y="883"/>
                    </a:lnTo>
                    <a:lnTo>
                      <a:pt x="1001" y="879"/>
                    </a:lnTo>
                    <a:lnTo>
                      <a:pt x="985" y="874"/>
                    </a:lnTo>
                    <a:lnTo>
                      <a:pt x="971" y="868"/>
                    </a:lnTo>
                    <a:lnTo>
                      <a:pt x="963" y="866"/>
                    </a:lnTo>
                    <a:lnTo>
                      <a:pt x="956" y="863"/>
                    </a:lnTo>
                    <a:lnTo>
                      <a:pt x="943" y="856"/>
                    </a:lnTo>
                    <a:lnTo>
                      <a:pt x="930" y="849"/>
                    </a:lnTo>
                    <a:lnTo>
                      <a:pt x="917" y="841"/>
                    </a:lnTo>
                    <a:lnTo>
                      <a:pt x="905" y="833"/>
                    </a:lnTo>
                    <a:lnTo>
                      <a:pt x="893" y="824"/>
                    </a:lnTo>
                    <a:lnTo>
                      <a:pt x="882" y="815"/>
                    </a:lnTo>
                    <a:lnTo>
                      <a:pt x="871" y="805"/>
                    </a:lnTo>
                    <a:lnTo>
                      <a:pt x="860" y="795"/>
                    </a:lnTo>
                    <a:lnTo>
                      <a:pt x="851" y="784"/>
                    </a:lnTo>
                    <a:lnTo>
                      <a:pt x="842" y="772"/>
                    </a:lnTo>
                    <a:lnTo>
                      <a:pt x="834" y="760"/>
                    </a:lnTo>
                    <a:lnTo>
                      <a:pt x="830" y="754"/>
                    </a:lnTo>
                    <a:lnTo>
                      <a:pt x="826" y="747"/>
                    </a:lnTo>
                    <a:lnTo>
                      <a:pt x="819" y="734"/>
                    </a:lnTo>
                    <a:lnTo>
                      <a:pt x="813" y="721"/>
                    </a:lnTo>
                    <a:lnTo>
                      <a:pt x="807" y="707"/>
                    </a:lnTo>
                    <a:lnTo>
                      <a:pt x="802" y="693"/>
                    </a:lnTo>
                    <a:lnTo>
                      <a:pt x="798" y="678"/>
                    </a:lnTo>
                    <a:lnTo>
                      <a:pt x="795" y="663"/>
                    </a:lnTo>
                    <a:lnTo>
                      <a:pt x="792" y="646"/>
                    </a:lnTo>
                    <a:lnTo>
                      <a:pt x="790" y="630"/>
                    </a:lnTo>
                    <a:lnTo>
                      <a:pt x="789" y="613"/>
                    </a:lnTo>
                    <a:lnTo>
                      <a:pt x="788" y="596"/>
                    </a:lnTo>
                    <a:lnTo>
                      <a:pt x="788" y="17"/>
                    </a:lnTo>
                    <a:lnTo>
                      <a:pt x="956" y="17"/>
                    </a:lnTo>
                    <a:lnTo>
                      <a:pt x="956" y="583"/>
                    </a:lnTo>
                    <a:lnTo>
                      <a:pt x="957" y="598"/>
                    </a:lnTo>
                    <a:lnTo>
                      <a:pt x="958" y="613"/>
                    </a:lnTo>
                    <a:lnTo>
                      <a:pt x="959" y="620"/>
                    </a:lnTo>
                    <a:lnTo>
                      <a:pt x="961" y="627"/>
                    </a:lnTo>
                    <a:lnTo>
                      <a:pt x="965" y="640"/>
                    </a:lnTo>
                    <a:lnTo>
                      <a:pt x="970" y="653"/>
                    </a:lnTo>
                    <a:lnTo>
                      <a:pt x="976" y="666"/>
                    </a:lnTo>
                    <a:lnTo>
                      <a:pt x="980" y="672"/>
                    </a:lnTo>
                    <a:lnTo>
                      <a:pt x="984" y="677"/>
                    </a:lnTo>
                    <a:lnTo>
                      <a:pt x="993" y="687"/>
                    </a:lnTo>
                    <a:lnTo>
                      <a:pt x="998" y="692"/>
                    </a:lnTo>
                    <a:lnTo>
                      <a:pt x="1004" y="697"/>
                    </a:lnTo>
                    <a:lnTo>
                      <a:pt x="1009" y="701"/>
                    </a:lnTo>
                    <a:lnTo>
                      <a:pt x="1015" y="705"/>
                    </a:lnTo>
                    <a:lnTo>
                      <a:pt x="1021" y="708"/>
                    </a:lnTo>
                    <a:lnTo>
                      <a:pt x="1028" y="712"/>
                    </a:lnTo>
                    <a:lnTo>
                      <a:pt x="1032" y="713"/>
                    </a:lnTo>
                    <a:lnTo>
                      <a:pt x="1035" y="715"/>
                    </a:lnTo>
                    <a:lnTo>
                      <a:pt x="1042" y="718"/>
                    </a:lnTo>
                    <a:lnTo>
                      <a:pt x="1058" y="722"/>
                    </a:lnTo>
                    <a:lnTo>
                      <a:pt x="1076" y="726"/>
                    </a:lnTo>
                    <a:lnTo>
                      <a:pt x="1085" y="727"/>
                    </a:lnTo>
                    <a:lnTo>
                      <a:pt x="1095" y="728"/>
                    </a:lnTo>
                    <a:lnTo>
                      <a:pt x="1106" y="729"/>
                    </a:lnTo>
                    <a:lnTo>
                      <a:pt x="1117" y="729"/>
                    </a:lnTo>
                    <a:lnTo>
                      <a:pt x="1127" y="729"/>
                    </a:lnTo>
                    <a:lnTo>
                      <a:pt x="1137" y="728"/>
                    </a:lnTo>
                    <a:lnTo>
                      <a:pt x="1156" y="726"/>
                    </a:lnTo>
                    <a:lnTo>
                      <a:pt x="1165" y="724"/>
                    </a:lnTo>
                    <a:lnTo>
                      <a:pt x="1174" y="722"/>
                    </a:lnTo>
                    <a:lnTo>
                      <a:pt x="1182" y="720"/>
                    </a:lnTo>
                    <a:lnTo>
                      <a:pt x="1190" y="718"/>
                    </a:lnTo>
                    <a:lnTo>
                      <a:pt x="1197" y="715"/>
                    </a:lnTo>
                    <a:lnTo>
                      <a:pt x="1204" y="712"/>
                    </a:lnTo>
                    <a:lnTo>
                      <a:pt x="1211" y="708"/>
                    </a:lnTo>
                    <a:lnTo>
                      <a:pt x="1217" y="705"/>
                    </a:lnTo>
                    <a:lnTo>
                      <a:pt x="1224" y="701"/>
                    </a:lnTo>
                    <a:lnTo>
                      <a:pt x="1229" y="697"/>
                    </a:lnTo>
                    <a:lnTo>
                      <a:pt x="1240" y="687"/>
                    </a:lnTo>
                    <a:lnTo>
                      <a:pt x="1244" y="682"/>
                    </a:lnTo>
                    <a:lnTo>
                      <a:pt x="1248" y="677"/>
                    </a:lnTo>
                    <a:lnTo>
                      <a:pt x="1252" y="672"/>
                    </a:lnTo>
                    <a:lnTo>
                      <a:pt x="1256" y="666"/>
                    </a:lnTo>
                    <a:lnTo>
                      <a:pt x="1262" y="653"/>
                    </a:lnTo>
                    <a:lnTo>
                      <a:pt x="1265" y="647"/>
                    </a:lnTo>
                    <a:lnTo>
                      <a:pt x="1267" y="640"/>
                    </a:lnTo>
                    <a:lnTo>
                      <a:pt x="1269" y="634"/>
                    </a:lnTo>
                    <a:lnTo>
                      <a:pt x="1271" y="627"/>
                    </a:lnTo>
                    <a:lnTo>
                      <a:pt x="1274" y="613"/>
                    </a:lnTo>
                    <a:lnTo>
                      <a:pt x="1275" y="606"/>
                    </a:lnTo>
                    <a:lnTo>
                      <a:pt x="1275" y="598"/>
                    </a:lnTo>
                    <a:lnTo>
                      <a:pt x="1276" y="583"/>
                    </a:lnTo>
                    <a:lnTo>
                      <a:pt x="1276" y="17"/>
                    </a:lnTo>
                    <a:lnTo>
                      <a:pt x="1445" y="17"/>
                    </a:lnTo>
                    <a:lnTo>
                      <a:pt x="1445" y="596"/>
                    </a:lnTo>
                    <a:lnTo>
                      <a:pt x="1445" y="613"/>
                    </a:lnTo>
                    <a:lnTo>
                      <a:pt x="1443" y="630"/>
                    </a:lnTo>
                    <a:lnTo>
                      <a:pt x="1441" y="646"/>
                    </a:lnTo>
                    <a:lnTo>
                      <a:pt x="1439" y="663"/>
                    </a:lnTo>
                    <a:lnTo>
                      <a:pt x="1435" y="678"/>
                    </a:lnTo>
                    <a:lnTo>
                      <a:pt x="1431" y="693"/>
                    </a:lnTo>
                    <a:lnTo>
                      <a:pt x="1426" y="707"/>
                    </a:lnTo>
                    <a:lnTo>
                      <a:pt x="1420" y="721"/>
                    </a:lnTo>
                    <a:lnTo>
                      <a:pt x="1414" y="734"/>
                    </a:lnTo>
                    <a:lnTo>
                      <a:pt x="1407" y="747"/>
                    </a:lnTo>
                    <a:lnTo>
                      <a:pt x="1399" y="760"/>
                    </a:lnTo>
                    <a:lnTo>
                      <a:pt x="1391" y="772"/>
                    </a:lnTo>
                    <a:lnTo>
                      <a:pt x="1387" y="778"/>
                    </a:lnTo>
                    <a:lnTo>
                      <a:pt x="1382" y="784"/>
                    </a:lnTo>
                    <a:lnTo>
                      <a:pt x="1373" y="795"/>
                    </a:lnTo>
                    <a:lnTo>
                      <a:pt x="1363" y="805"/>
                    </a:lnTo>
                    <a:lnTo>
                      <a:pt x="1357" y="810"/>
                    </a:lnTo>
                    <a:lnTo>
                      <a:pt x="1352" y="815"/>
                    </a:lnTo>
                    <a:lnTo>
                      <a:pt x="1341" y="824"/>
                    </a:lnTo>
                    <a:lnTo>
                      <a:pt x="1328" y="833"/>
                    </a:lnTo>
                    <a:lnTo>
                      <a:pt x="1316" y="841"/>
                    </a:lnTo>
                    <a:lnTo>
                      <a:pt x="1303" y="849"/>
                    </a:lnTo>
                    <a:lnTo>
                      <a:pt x="1290" y="856"/>
                    </a:lnTo>
                    <a:lnTo>
                      <a:pt x="1276" y="863"/>
                    </a:lnTo>
                    <a:lnTo>
                      <a:pt x="1262" y="868"/>
                    </a:lnTo>
                    <a:lnTo>
                      <a:pt x="1248" y="874"/>
                    </a:lnTo>
                    <a:lnTo>
                      <a:pt x="1233" y="879"/>
                    </a:lnTo>
                    <a:lnTo>
                      <a:pt x="1216" y="883"/>
                    </a:lnTo>
                    <a:lnTo>
                      <a:pt x="1201" y="886"/>
                    </a:lnTo>
                    <a:lnTo>
                      <a:pt x="1184" y="889"/>
                    </a:lnTo>
                    <a:lnTo>
                      <a:pt x="1168" y="891"/>
                    </a:lnTo>
                    <a:lnTo>
                      <a:pt x="1151" y="894"/>
                    </a:lnTo>
                    <a:lnTo>
                      <a:pt x="1134" y="895"/>
                    </a:lnTo>
                    <a:lnTo>
                      <a:pt x="1117" y="8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" name="Freeform 8"/>
              <p:cNvSpPr>
                <a:spLocks/>
              </p:cNvSpPr>
              <p:nvPr userDrawn="1"/>
            </p:nvSpPr>
            <p:spPr bwMode="auto">
              <a:xfrm>
                <a:off x="5610225" y="468313"/>
                <a:ext cx="350837" cy="260350"/>
              </a:xfrm>
              <a:custGeom>
                <a:avLst/>
                <a:gdLst>
                  <a:gd name="T0" fmla="*/ 168 w 661"/>
                  <a:gd name="T1" fmla="*/ 3 h 493"/>
                  <a:gd name="T2" fmla="*/ 186 w 661"/>
                  <a:gd name="T3" fmla="*/ 13 h 493"/>
                  <a:gd name="T4" fmla="*/ 205 w 661"/>
                  <a:gd name="T5" fmla="*/ 25 h 493"/>
                  <a:gd name="T6" fmla="*/ 227 w 661"/>
                  <a:gd name="T7" fmla="*/ 42 h 493"/>
                  <a:gd name="T8" fmla="*/ 242 w 661"/>
                  <a:gd name="T9" fmla="*/ 56 h 493"/>
                  <a:gd name="T10" fmla="*/ 254 w 661"/>
                  <a:gd name="T11" fmla="*/ 67 h 493"/>
                  <a:gd name="T12" fmla="*/ 270 w 661"/>
                  <a:gd name="T13" fmla="*/ 87 h 493"/>
                  <a:gd name="T14" fmla="*/ 286 w 661"/>
                  <a:gd name="T15" fmla="*/ 109 h 493"/>
                  <a:gd name="T16" fmla="*/ 313 w 661"/>
                  <a:gd name="T17" fmla="*/ 148 h 493"/>
                  <a:gd name="T18" fmla="*/ 344 w 661"/>
                  <a:gd name="T19" fmla="*/ 136 h 493"/>
                  <a:gd name="T20" fmla="*/ 472 w 661"/>
                  <a:gd name="T21" fmla="*/ 26 h 493"/>
                  <a:gd name="T22" fmla="*/ 486 w 661"/>
                  <a:gd name="T23" fmla="*/ 44 h 493"/>
                  <a:gd name="T24" fmla="*/ 505 w 661"/>
                  <a:gd name="T25" fmla="*/ 67 h 493"/>
                  <a:gd name="T26" fmla="*/ 524 w 661"/>
                  <a:gd name="T27" fmla="*/ 84 h 493"/>
                  <a:gd name="T28" fmla="*/ 537 w 661"/>
                  <a:gd name="T29" fmla="*/ 93 h 493"/>
                  <a:gd name="T30" fmla="*/ 562 w 661"/>
                  <a:gd name="T31" fmla="*/ 107 h 493"/>
                  <a:gd name="T32" fmla="*/ 584 w 661"/>
                  <a:gd name="T33" fmla="*/ 116 h 493"/>
                  <a:gd name="T34" fmla="*/ 604 w 661"/>
                  <a:gd name="T35" fmla="*/ 120 h 493"/>
                  <a:gd name="T36" fmla="*/ 618 w 661"/>
                  <a:gd name="T37" fmla="*/ 121 h 493"/>
                  <a:gd name="T38" fmla="*/ 626 w 661"/>
                  <a:gd name="T39" fmla="*/ 121 h 493"/>
                  <a:gd name="T40" fmla="*/ 482 w 661"/>
                  <a:gd name="T41" fmla="*/ 248 h 493"/>
                  <a:gd name="T42" fmla="*/ 507 w 661"/>
                  <a:gd name="T43" fmla="*/ 248 h 493"/>
                  <a:gd name="T44" fmla="*/ 539 w 661"/>
                  <a:gd name="T45" fmla="*/ 249 h 493"/>
                  <a:gd name="T46" fmla="*/ 564 w 661"/>
                  <a:gd name="T47" fmla="*/ 251 h 493"/>
                  <a:gd name="T48" fmla="*/ 590 w 661"/>
                  <a:gd name="T49" fmla="*/ 256 h 493"/>
                  <a:gd name="T50" fmla="*/ 619 w 661"/>
                  <a:gd name="T51" fmla="*/ 264 h 493"/>
                  <a:gd name="T52" fmla="*/ 647 w 661"/>
                  <a:gd name="T53" fmla="*/ 277 h 493"/>
                  <a:gd name="T54" fmla="*/ 661 w 661"/>
                  <a:gd name="T55" fmla="*/ 285 h 493"/>
                  <a:gd name="T56" fmla="*/ 501 w 661"/>
                  <a:gd name="T57" fmla="*/ 420 h 493"/>
                  <a:gd name="T58" fmla="*/ 471 w 661"/>
                  <a:gd name="T59" fmla="*/ 404 h 493"/>
                  <a:gd name="T60" fmla="*/ 456 w 661"/>
                  <a:gd name="T61" fmla="*/ 397 h 493"/>
                  <a:gd name="T62" fmla="*/ 434 w 661"/>
                  <a:gd name="T63" fmla="*/ 390 h 493"/>
                  <a:gd name="T64" fmla="*/ 413 w 661"/>
                  <a:gd name="T65" fmla="*/ 385 h 493"/>
                  <a:gd name="T66" fmla="*/ 386 w 661"/>
                  <a:gd name="T67" fmla="*/ 381 h 493"/>
                  <a:gd name="T68" fmla="*/ 361 w 661"/>
                  <a:gd name="T69" fmla="*/ 380 h 493"/>
                  <a:gd name="T70" fmla="*/ 327 w 661"/>
                  <a:gd name="T71" fmla="*/ 381 h 493"/>
                  <a:gd name="T72" fmla="*/ 254 w 661"/>
                  <a:gd name="T73" fmla="*/ 434 h 493"/>
                  <a:gd name="T74" fmla="*/ 185 w 661"/>
                  <a:gd name="T75" fmla="*/ 489 h 493"/>
                  <a:gd name="T76" fmla="*/ 175 w 661"/>
                  <a:gd name="T77" fmla="*/ 491 h 493"/>
                  <a:gd name="T78" fmla="*/ 158 w 661"/>
                  <a:gd name="T79" fmla="*/ 493 h 493"/>
                  <a:gd name="T80" fmla="*/ 136 w 661"/>
                  <a:gd name="T81" fmla="*/ 492 h 493"/>
                  <a:gd name="T82" fmla="*/ 116 w 661"/>
                  <a:gd name="T83" fmla="*/ 487 h 493"/>
                  <a:gd name="T84" fmla="*/ 95 w 661"/>
                  <a:gd name="T85" fmla="*/ 479 h 493"/>
                  <a:gd name="T86" fmla="*/ 80 w 661"/>
                  <a:gd name="T87" fmla="*/ 471 h 493"/>
                  <a:gd name="T88" fmla="*/ 65 w 661"/>
                  <a:gd name="T89" fmla="*/ 459 h 493"/>
                  <a:gd name="T90" fmla="*/ 50 w 661"/>
                  <a:gd name="T91" fmla="*/ 446 h 493"/>
                  <a:gd name="T92" fmla="*/ 34 w 661"/>
                  <a:gd name="T93" fmla="*/ 430 h 493"/>
                  <a:gd name="T94" fmla="*/ 90 w 661"/>
                  <a:gd name="T95" fmla="*/ 351 h 493"/>
                  <a:gd name="T96" fmla="*/ 163 w 661"/>
                  <a:gd name="T97" fmla="*/ 290 h 493"/>
                  <a:gd name="T98" fmla="*/ 155 w 661"/>
                  <a:gd name="T99" fmla="*/ 281 h 493"/>
                  <a:gd name="T100" fmla="*/ 131 w 661"/>
                  <a:gd name="T101" fmla="*/ 247 h 493"/>
                  <a:gd name="T102" fmla="*/ 113 w 661"/>
                  <a:gd name="T103" fmla="*/ 224 h 493"/>
                  <a:gd name="T104" fmla="*/ 92 w 661"/>
                  <a:gd name="T105" fmla="*/ 201 h 493"/>
                  <a:gd name="T106" fmla="*/ 67 w 661"/>
                  <a:gd name="T107" fmla="*/ 178 h 493"/>
                  <a:gd name="T108" fmla="*/ 36 w 661"/>
                  <a:gd name="T109" fmla="*/ 155 h 493"/>
                  <a:gd name="T110" fmla="*/ 9 w 661"/>
                  <a:gd name="T111" fmla="*/ 140 h 493"/>
                  <a:gd name="T112" fmla="*/ 161 w 661"/>
                  <a:gd name="T113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61" h="493">
                    <a:moveTo>
                      <a:pt x="161" y="0"/>
                    </a:moveTo>
                    <a:lnTo>
                      <a:pt x="168" y="3"/>
                    </a:lnTo>
                    <a:lnTo>
                      <a:pt x="176" y="7"/>
                    </a:lnTo>
                    <a:lnTo>
                      <a:pt x="186" y="13"/>
                    </a:lnTo>
                    <a:lnTo>
                      <a:pt x="198" y="20"/>
                    </a:lnTo>
                    <a:lnTo>
                      <a:pt x="205" y="25"/>
                    </a:lnTo>
                    <a:lnTo>
                      <a:pt x="212" y="30"/>
                    </a:lnTo>
                    <a:lnTo>
                      <a:pt x="227" y="42"/>
                    </a:lnTo>
                    <a:lnTo>
                      <a:pt x="234" y="49"/>
                    </a:lnTo>
                    <a:lnTo>
                      <a:pt x="242" y="56"/>
                    </a:lnTo>
                    <a:lnTo>
                      <a:pt x="248" y="61"/>
                    </a:lnTo>
                    <a:lnTo>
                      <a:pt x="254" y="67"/>
                    </a:lnTo>
                    <a:lnTo>
                      <a:pt x="264" y="80"/>
                    </a:lnTo>
                    <a:lnTo>
                      <a:pt x="270" y="87"/>
                    </a:lnTo>
                    <a:lnTo>
                      <a:pt x="275" y="94"/>
                    </a:lnTo>
                    <a:lnTo>
                      <a:pt x="286" y="109"/>
                    </a:lnTo>
                    <a:lnTo>
                      <a:pt x="305" y="137"/>
                    </a:lnTo>
                    <a:lnTo>
                      <a:pt x="313" y="148"/>
                    </a:lnTo>
                    <a:lnTo>
                      <a:pt x="320" y="157"/>
                    </a:lnTo>
                    <a:lnTo>
                      <a:pt x="344" y="136"/>
                    </a:lnTo>
                    <a:lnTo>
                      <a:pt x="397" y="91"/>
                    </a:lnTo>
                    <a:lnTo>
                      <a:pt x="472" y="26"/>
                    </a:lnTo>
                    <a:lnTo>
                      <a:pt x="479" y="35"/>
                    </a:lnTo>
                    <a:lnTo>
                      <a:pt x="486" y="44"/>
                    </a:lnTo>
                    <a:lnTo>
                      <a:pt x="499" y="60"/>
                    </a:lnTo>
                    <a:lnTo>
                      <a:pt x="505" y="67"/>
                    </a:lnTo>
                    <a:lnTo>
                      <a:pt x="511" y="73"/>
                    </a:lnTo>
                    <a:lnTo>
                      <a:pt x="524" y="84"/>
                    </a:lnTo>
                    <a:lnTo>
                      <a:pt x="531" y="89"/>
                    </a:lnTo>
                    <a:lnTo>
                      <a:pt x="537" y="93"/>
                    </a:lnTo>
                    <a:lnTo>
                      <a:pt x="550" y="101"/>
                    </a:lnTo>
                    <a:lnTo>
                      <a:pt x="562" y="107"/>
                    </a:lnTo>
                    <a:lnTo>
                      <a:pt x="574" y="111"/>
                    </a:lnTo>
                    <a:lnTo>
                      <a:pt x="584" y="116"/>
                    </a:lnTo>
                    <a:lnTo>
                      <a:pt x="594" y="118"/>
                    </a:lnTo>
                    <a:lnTo>
                      <a:pt x="604" y="120"/>
                    </a:lnTo>
                    <a:lnTo>
                      <a:pt x="611" y="121"/>
                    </a:lnTo>
                    <a:lnTo>
                      <a:pt x="618" y="121"/>
                    </a:lnTo>
                    <a:lnTo>
                      <a:pt x="622" y="121"/>
                    </a:lnTo>
                    <a:lnTo>
                      <a:pt x="626" y="121"/>
                    </a:lnTo>
                    <a:lnTo>
                      <a:pt x="475" y="247"/>
                    </a:lnTo>
                    <a:lnTo>
                      <a:pt x="482" y="248"/>
                    </a:lnTo>
                    <a:lnTo>
                      <a:pt x="490" y="248"/>
                    </a:lnTo>
                    <a:lnTo>
                      <a:pt x="507" y="248"/>
                    </a:lnTo>
                    <a:lnTo>
                      <a:pt x="528" y="249"/>
                    </a:lnTo>
                    <a:lnTo>
                      <a:pt x="539" y="249"/>
                    </a:lnTo>
                    <a:lnTo>
                      <a:pt x="551" y="250"/>
                    </a:lnTo>
                    <a:lnTo>
                      <a:pt x="564" y="251"/>
                    </a:lnTo>
                    <a:lnTo>
                      <a:pt x="577" y="253"/>
                    </a:lnTo>
                    <a:lnTo>
                      <a:pt x="590" y="256"/>
                    </a:lnTo>
                    <a:lnTo>
                      <a:pt x="605" y="259"/>
                    </a:lnTo>
                    <a:lnTo>
                      <a:pt x="619" y="264"/>
                    </a:lnTo>
                    <a:lnTo>
                      <a:pt x="633" y="270"/>
                    </a:lnTo>
                    <a:lnTo>
                      <a:pt x="647" y="277"/>
                    </a:lnTo>
                    <a:lnTo>
                      <a:pt x="654" y="281"/>
                    </a:lnTo>
                    <a:lnTo>
                      <a:pt x="661" y="285"/>
                    </a:lnTo>
                    <a:lnTo>
                      <a:pt x="581" y="354"/>
                    </a:lnTo>
                    <a:lnTo>
                      <a:pt x="501" y="420"/>
                    </a:lnTo>
                    <a:lnTo>
                      <a:pt x="487" y="411"/>
                    </a:lnTo>
                    <a:lnTo>
                      <a:pt x="471" y="404"/>
                    </a:lnTo>
                    <a:lnTo>
                      <a:pt x="464" y="400"/>
                    </a:lnTo>
                    <a:lnTo>
                      <a:pt x="456" y="397"/>
                    </a:lnTo>
                    <a:lnTo>
                      <a:pt x="442" y="392"/>
                    </a:lnTo>
                    <a:lnTo>
                      <a:pt x="434" y="390"/>
                    </a:lnTo>
                    <a:lnTo>
                      <a:pt x="427" y="388"/>
                    </a:lnTo>
                    <a:lnTo>
                      <a:pt x="413" y="385"/>
                    </a:lnTo>
                    <a:lnTo>
                      <a:pt x="399" y="383"/>
                    </a:lnTo>
                    <a:lnTo>
                      <a:pt x="386" y="381"/>
                    </a:lnTo>
                    <a:lnTo>
                      <a:pt x="374" y="380"/>
                    </a:lnTo>
                    <a:lnTo>
                      <a:pt x="361" y="380"/>
                    </a:lnTo>
                    <a:lnTo>
                      <a:pt x="342" y="380"/>
                    </a:lnTo>
                    <a:lnTo>
                      <a:pt x="327" y="381"/>
                    </a:lnTo>
                    <a:lnTo>
                      <a:pt x="318" y="381"/>
                    </a:lnTo>
                    <a:lnTo>
                      <a:pt x="254" y="434"/>
                    </a:lnTo>
                    <a:lnTo>
                      <a:pt x="189" y="488"/>
                    </a:lnTo>
                    <a:lnTo>
                      <a:pt x="185" y="489"/>
                    </a:lnTo>
                    <a:lnTo>
                      <a:pt x="181" y="490"/>
                    </a:lnTo>
                    <a:lnTo>
                      <a:pt x="175" y="491"/>
                    </a:lnTo>
                    <a:lnTo>
                      <a:pt x="167" y="493"/>
                    </a:lnTo>
                    <a:lnTo>
                      <a:pt x="158" y="493"/>
                    </a:lnTo>
                    <a:lnTo>
                      <a:pt x="147" y="493"/>
                    </a:lnTo>
                    <a:lnTo>
                      <a:pt x="136" y="492"/>
                    </a:lnTo>
                    <a:lnTo>
                      <a:pt x="122" y="489"/>
                    </a:lnTo>
                    <a:lnTo>
                      <a:pt x="116" y="487"/>
                    </a:lnTo>
                    <a:lnTo>
                      <a:pt x="109" y="485"/>
                    </a:lnTo>
                    <a:lnTo>
                      <a:pt x="95" y="479"/>
                    </a:lnTo>
                    <a:lnTo>
                      <a:pt x="88" y="475"/>
                    </a:lnTo>
                    <a:lnTo>
                      <a:pt x="80" y="471"/>
                    </a:lnTo>
                    <a:lnTo>
                      <a:pt x="73" y="466"/>
                    </a:lnTo>
                    <a:lnTo>
                      <a:pt x="65" y="459"/>
                    </a:lnTo>
                    <a:lnTo>
                      <a:pt x="57" y="453"/>
                    </a:lnTo>
                    <a:lnTo>
                      <a:pt x="50" y="446"/>
                    </a:lnTo>
                    <a:lnTo>
                      <a:pt x="42" y="438"/>
                    </a:lnTo>
                    <a:lnTo>
                      <a:pt x="34" y="430"/>
                    </a:lnTo>
                    <a:lnTo>
                      <a:pt x="18" y="410"/>
                    </a:lnTo>
                    <a:lnTo>
                      <a:pt x="90" y="351"/>
                    </a:lnTo>
                    <a:lnTo>
                      <a:pt x="140" y="309"/>
                    </a:lnTo>
                    <a:lnTo>
                      <a:pt x="163" y="290"/>
                    </a:lnTo>
                    <a:lnTo>
                      <a:pt x="159" y="286"/>
                    </a:lnTo>
                    <a:lnTo>
                      <a:pt x="155" y="281"/>
                    </a:lnTo>
                    <a:lnTo>
                      <a:pt x="145" y="266"/>
                    </a:lnTo>
                    <a:lnTo>
                      <a:pt x="131" y="247"/>
                    </a:lnTo>
                    <a:lnTo>
                      <a:pt x="122" y="236"/>
                    </a:lnTo>
                    <a:lnTo>
                      <a:pt x="113" y="224"/>
                    </a:lnTo>
                    <a:lnTo>
                      <a:pt x="103" y="213"/>
                    </a:lnTo>
                    <a:lnTo>
                      <a:pt x="92" y="201"/>
                    </a:lnTo>
                    <a:lnTo>
                      <a:pt x="80" y="189"/>
                    </a:lnTo>
                    <a:lnTo>
                      <a:pt x="67" y="178"/>
                    </a:lnTo>
                    <a:lnTo>
                      <a:pt x="52" y="166"/>
                    </a:lnTo>
                    <a:lnTo>
                      <a:pt x="36" y="155"/>
                    </a:lnTo>
                    <a:lnTo>
                      <a:pt x="19" y="145"/>
                    </a:lnTo>
                    <a:lnTo>
                      <a:pt x="9" y="140"/>
                    </a:lnTo>
                    <a:lnTo>
                      <a:pt x="0" y="13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00A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</p:grp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8208963" cy="2592308"/>
          </a:xfrm>
        </p:spPr>
        <p:txBody>
          <a:bodyPr anchor="t" anchorCtr="0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8208963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8208963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56813" y="5156224"/>
            <a:ext cx="1368424" cy="1081088"/>
          </a:xfrm>
        </p:spPr>
        <p:txBody>
          <a:bodyPr/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kumppanin logo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01FBA8-BCA2-4278-9D1C-77C3A819F89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F63652A-8A34-44F4-8B1D-87DC6BA67D72}" type="datetime1">
              <a:rPr lang="fi-FI" noProof="0" smtClean="0"/>
              <a:t>27.7.2026</a:t>
            </a:fld>
            <a:endParaRPr lang="fi-FI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357BCA6-F266-4474-8B3C-66E948ABD18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F7D5847-C034-4022-A44B-758E77B92B6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27253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7007CC0-FA38-4C1C-8A76-1C48A667C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D4358-A9E2-4EF8-813A-B8A7F6D1DE85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E818868-A5C3-49CD-B2AA-3712A7DE9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2E169AA-CBBA-4C5D-B3B5-555904245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FF9479-1D56-4FF7-B3D4-BD4CC99047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0445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 Partner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9401" y="-1588"/>
            <a:ext cx="4292599" cy="2422526"/>
            <a:chOff x="7899401" y="-1588"/>
            <a:chExt cx="4292599" cy="2422526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7899401" y="-1588"/>
              <a:ext cx="4292599" cy="2422526"/>
            </a:xfrm>
            <a:custGeom>
              <a:avLst/>
              <a:gdLst>
                <a:gd name="T0" fmla="*/ 8111 w 8111"/>
                <a:gd name="T1" fmla="*/ 1579 h 4577"/>
                <a:gd name="T2" fmla="*/ 7683 w 8111"/>
                <a:gd name="T3" fmla="*/ 1954 h 4577"/>
                <a:gd name="T4" fmla="*/ 7256 w 8111"/>
                <a:gd name="T5" fmla="*/ 2329 h 4577"/>
                <a:gd name="T6" fmla="*/ 6828 w 8111"/>
                <a:gd name="T7" fmla="*/ 2703 h 4577"/>
                <a:gd name="T8" fmla="*/ 6400 w 8111"/>
                <a:gd name="T9" fmla="*/ 3078 h 4577"/>
                <a:gd name="T10" fmla="*/ 5973 w 8111"/>
                <a:gd name="T11" fmla="*/ 3452 h 4577"/>
                <a:gd name="T12" fmla="*/ 5545 w 8111"/>
                <a:gd name="T13" fmla="*/ 3828 h 4577"/>
                <a:gd name="T14" fmla="*/ 5118 w 8111"/>
                <a:gd name="T15" fmla="*/ 4202 h 4577"/>
                <a:gd name="T16" fmla="*/ 4690 w 8111"/>
                <a:gd name="T17" fmla="*/ 4577 h 4577"/>
                <a:gd name="T18" fmla="*/ 4550 w 8111"/>
                <a:gd name="T19" fmla="*/ 4353 h 4577"/>
                <a:gd name="T20" fmla="*/ 4408 w 8111"/>
                <a:gd name="T21" fmla="*/ 4134 h 4577"/>
                <a:gd name="T22" fmla="*/ 4337 w 8111"/>
                <a:gd name="T23" fmla="*/ 4027 h 4577"/>
                <a:gd name="T24" fmla="*/ 4265 w 8111"/>
                <a:gd name="T25" fmla="*/ 3922 h 4577"/>
                <a:gd name="T26" fmla="*/ 4121 w 8111"/>
                <a:gd name="T27" fmla="*/ 3716 h 4577"/>
                <a:gd name="T28" fmla="*/ 3977 w 8111"/>
                <a:gd name="T29" fmla="*/ 3515 h 4577"/>
                <a:gd name="T30" fmla="*/ 3831 w 8111"/>
                <a:gd name="T31" fmla="*/ 3320 h 4577"/>
                <a:gd name="T32" fmla="*/ 3684 w 8111"/>
                <a:gd name="T33" fmla="*/ 3131 h 4577"/>
                <a:gd name="T34" fmla="*/ 3612 w 8111"/>
                <a:gd name="T35" fmla="*/ 3039 h 4577"/>
                <a:gd name="T36" fmla="*/ 3538 w 8111"/>
                <a:gd name="T37" fmla="*/ 2947 h 4577"/>
                <a:gd name="T38" fmla="*/ 3390 w 8111"/>
                <a:gd name="T39" fmla="*/ 2770 h 4577"/>
                <a:gd name="T40" fmla="*/ 3243 w 8111"/>
                <a:gd name="T41" fmla="*/ 2597 h 4577"/>
                <a:gd name="T42" fmla="*/ 3093 w 8111"/>
                <a:gd name="T43" fmla="*/ 2430 h 4577"/>
                <a:gd name="T44" fmla="*/ 2945 w 8111"/>
                <a:gd name="T45" fmla="*/ 2267 h 4577"/>
                <a:gd name="T46" fmla="*/ 2796 w 8111"/>
                <a:gd name="T47" fmla="*/ 2111 h 4577"/>
                <a:gd name="T48" fmla="*/ 2647 w 8111"/>
                <a:gd name="T49" fmla="*/ 1959 h 4577"/>
                <a:gd name="T50" fmla="*/ 2496 w 8111"/>
                <a:gd name="T51" fmla="*/ 1811 h 4577"/>
                <a:gd name="T52" fmla="*/ 2347 w 8111"/>
                <a:gd name="T53" fmla="*/ 1670 h 4577"/>
                <a:gd name="T54" fmla="*/ 2198 w 8111"/>
                <a:gd name="T55" fmla="*/ 1533 h 4577"/>
                <a:gd name="T56" fmla="*/ 2123 w 8111"/>
                <a:gd name="T57" fmla="*/ 1466 h 4577"/>
                <a:gd name="T58" fmla="*/ 2047 w 8111"/>
                <a:gd name="T59" fmla="*/ 1401 h 4577"/>
                <a:gd name="T60" fmla="*/ 1898 w 8111"/>
                <a:gd name="T61" fmla="*/ 1273 h 4577"/>
                <a:gd name="T62" fmla="*/ 1749 w 8111"/>
                <a:gd name="T63" fmla="*/ 1150 h 4577"/>
                <a:gd name="T64" fmla="*/ 1600 w 8111"/>
                <a:gd name="T65" fmla="*/ 1031 h 4577"/>
                <a:gd name="T66" fmla="*/ 1451 w 8111"/>
                <a:gd name="T67" fmla="*/ 917 h 4577"/>
                <a:gd name="T68" fmla="*/ 1303 w 8111"/>
                <a:gd name="T69" fmla="*/ 807 h 4577"/>
                <a:gd name="T70" fmla="*/ 1156 w 8111"/>
                <a:gd name="T71" fmla="*/ 702 h 4577"/>
                <a:gd name="T72" fmla="*/ 1009 w 8111"/>
                <a:gd name="T73" fmla="*/ 600 h 4577"/>
                <a:gd name="T74" fmla="*/ 861 w 8111"/>
                <a:gd name="T75" fmla="*/ 502 h 4577"/>
                <a:gd name="T76" fmla="*/ 716 w 8111"/>
                <a:gd name="T77" fmla="*/ 409 h 4577"/>
                <a:gd name="T78" fmla="*/ 571 w 8111"/>
                <a:gd name="T79" fmla="*/ 320 h 4577"/>
                <a:gd name="T80" fmla="*/ 427 w 8111"/>
                <a:gd name="T81" fmla="*/ 234 h 4577"/>
                <a:gd name="T82" fmla="*/ 283 w 8111"/>
                <a:gd name="T83" fmla="*/ 152 h 4577"/>
                <a:gd name="T84" fmla="*/ 141 w 8111"/>
                <a:gd name="T85" fmla="*/ 75 h 4577"/>
                <a:gd name="T86" fmla="*/ 0 w 8111"/>
                <a:gd name="T87" fmla="*/ 0 h 4577"/>
                <a:gd name="T88" fmla="*/ 506 w 8111"/>
                <a:gd name="T89" fmla="*/ 0 h 4577"/>
                <a:gd name="T90" fmla="*/ 1014 w 8111"/>
                <a:gd name="T91" fmla="*/ 0 h 4577"/>
                <a:gd name="T92" fmla="*/ 1520 w 8111"/>
                <a:gd name="T93" fmla="*/ 0 h 4577"/>
                <a:gd name="T94" fmla="*/ 2027 w 8111"/>
                <a:gd name="T95" fmla="*/ 0 h 4577"/>
                <a:gd name="T96" fmla="*/ 2534 w 8111"/>
                <a:gd name="T97" fmla="*/ 0 h 4577"/>
                <a:gd name="T98" fmla="*/ 3041 w 8111"/>
                <a:gd name="T99" fmla="*/ 0 h 4577"/>
                <a:gd name="T100" fmla="*/ 3548 w 8111"/>
                <a:gd name="T101" fmla="*/ 0 h 4577"/>
                <a:gd name="T102" fmla="*/ 4056 w 8111"/>
                <a:gd name="T103" fmla="*/ 0 h 4577"/>
                <a:gd name="T104" fmla="*/ 4562 w 8111"/>
                <a:gd name="T105" fmla="*/ 0 h 4577"/>
                <a:gd name="T106" fmla="*/ 5069 w 8111"/>
                <a:gd name="T107" fmla="*/ 0 h 4577"/>
                <a:gd name="T108" fmla="*/ 5575 w 8111"/>
                <a:gd name="T109" fmla="*/ 0 h 4577"/>
                <a:gd name="T110" fmla="*/ 6083 w 8111"/>
                <a:gd name="T111" fmla="*/ 0 h 4577"/>
                <a:gd name="T112" fmla="*/ 6589 w 8111"/>
                <a:gd name="T113" fmla="*/ 0 h 4577"/>
                <a:gd name="T114" fmla="*/ 7096 w 8111"/>
                <a:gd name="T115" fmla="*/ 0 h 4577"/>
                <a:gd name="T116" fmla="*/ 7604 w 8111"/>
                <a:gd name="T117" fmla="*/ 0 h 4577"/>
                <a:gd name="T118" fmla="*/ 8111 w 8111"/>
                <a:gd name="T119" fmla="*/ 0 h 4577"/>
                <a:gd name="T120" fmla="*/ 8111 w 8111"/>
                <a:gd name="T121" fmla="*/ 790 h 4577"/>
                <a:gd name="T122" fmla="*/ 8111 w 8111"/>
                <a:gd name="T123" fmla="*/ 1579 h 4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11" h="4577">
                  <a:moveTo>
                    <a:pt x="8111" y="1579"/>
                  </a:moveTo>
                  <a:lnTo>
                    <a:pt x="7683" y="1954"/>
                  </a:lnTo>
                  <a:lnTo>
                    <a:pt x="7256" y="2329"/>
                  </a:lnTo>
                  <a:lnTo>
                    <a:pt x="6828" y="2703"/>
                  </a:lnTo>
                  <a:lnTo>
                    <a:pt x="6400" y="3078"/>
                  </a:lnTo>
                  <a:lnTo>
                    <a:pt x="5973" y="3452"/>
                  </a:lnTo>
                  <a:lnTo>
                    <a:pt x="5545" y="3828"/>
                  </a:lnTo>
                  <a:lnTo>
                    <a:pt x="5118" y="4202"/>
                  </a:lnTo>
                  <a:lnTo>
                    <a:pt x="4690" y="4577"/>
                  </a:lnTo>
                  <a:lnTo>
                    <a:pt x="4550" y="4353"/>
                  </a:lnTo>
                  <a:lnTo>
                    <a:pt x="4408" y="4134"/>
                  </a:lnTo>
                  <a:lnTo>
                    <a:pt x="4337" y="4027"/>
                  </a:lnTo>
                  <a:lnTo>
                    <a:pt x="4265" y="3922"/>
                  </a:lnTo>
                  <a:lnTo>
                    <a:pt x="4121" y="3716"/>
                  </a:lnTo>
                  <a:lnTo>
                    <a:pt x="3977" y="3515"/>
                  </a:lnTo>
                  <a:lnTo>
                    <a:pt x="3831" y="3320"/>
                  </a:lnTo>
                  <a:lnTo>
                    <a:pt x="3684" y="3131"/>
                  </a:lnTo>
                  <a:lnTo>
                    <a:pt x="3612" y="3039"/>
                  </a:lnTo>
                  <a:lnTo>
                    <a:pt x="3538" y="2947"/>
                  </a:lnTo>
                  <a:lnTo>
                    <a:pt x="3390" y="2770"/>
                  </a:lnTo>
                  <a:lnTo>
                    <a:pt x="3243" y="2597"/>
                  </a:lnTo>
                  <a:lnTo>
                    <a:pt x="3093" y="2430"/>
                  </a:lnTo>
                  <a:lnTo>
                    <a:pt x="2945" y="2267"/>
                  </a:lnTo>
                  <a:lnTo>
                    <a:pt x="2796" y="2111"/>
                  </a:lnTo>
                  <a:lnTo>
                    <a:pt x="2647" y="1959"/>
                  </a:lnTo>
                  <a:lnTo>
                    <a:pt x="2496" y="1811"/>
                  </a:lnTo>
                  <a:lnTo>
                    <a:pt x="2347" y="1670"/>
                  </a:lnTo>
                  <a:lnTo>
                    <a:pt x="2198" y="1533"/>
                  </a:lnTo>
                  <a:lnTo>
                    <a:pt x="2123" y="1466"/>
                  </a:lnTo>
                  <a:lnTo>
                    <a:pt x="2047" y="1401"/>
                  </a:lnTo>
                  <a:lnTo>
                    <a:pt x="1898" y="1273"/>
                  </a:lnTo>
                  <a:lnTo>
                    <a:pt x="1749" y="1150"/>
                  </a:lnTo>
                  <a:lnTo>
                    <a:pt x="1600" y="1031"/>
                  </a:lnTo>
                  <a:lnTo>
                    <a:pt x="1451" y="917"/>
                  </a:lnTo>
                  <a:lnTo>
                    <a:pt x="1303" y="807"/>
                  </a:lnTo>
                  <a:lnTo>
                    <a:pt x="1156" y="702"/>
                  </a:lnTo>
                  <a:lnTo>
                    <a:pt x="1009" y="600"/>
                  </a:lnTo>
                  <a:lnTo>
                    <a:pt x="861" y="502"/>
                  </a:lnTo>
                  <a:lnTo>
                    <a:pt x="716" y="409"/>
                  </a:lnTo>
                  <a:lnTo>
                    <a:pt x="571" y="320"/>
                  </a:lnTo>
                  <a:lnTo>
                    <a:pt x="427" y="234"/>
                  </a:lnTo>
                  <a:lnTo>
                    <a:pt x="283" y="152"/>
                  </a:lnTo>
                  <a:lnTo>
                    <a:pt x="141" y="75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1014" y="0"/>
                  </a:lnTo>
                  <a:lnTo>
                    <a:pt x="1520" y="0"/>
                  </a:lnTo>
                  <a:lnTo>
                    <a:pt x="2027" y="0"/>
                  </a:lnTo>
                  <a:lnTo>
                    <a:pt x="2534" y="0"/>
                  </a:lnTo>
                  <a:lnTo>
                    <a:pt x="3041" y="0"/>
                  </a:lnTo>
                  <a:lnTo>
                    <a:pt x="3548" y="0"/>
                  </a:lnTo>
                  <a:lnTo>
                    <a:pt x="4056" y="0"/>
                  </a:lnTo>
                  <a:lnTo>
                    <a:pt x="4562" y="0"/>
                  </a:lnTo>
                  <a:lnTo>
                    <a:pt x="5069" y="0"/>
                  </a:lnTo>
                  <a:lnTo>
                    <a:pt x="5575" y="0"/>
                  </a:lnTo>
                  <a:lnTo>
                    <a:pt x="6083" y="0"/>
                  </a:lnTo>
                  <a:lnTo>
                    <a:pt x="6589" y="0"/>
                  </a:lnTo>
                  <a:lnTo>
                    <a:pt x="7096" y="0"/>
                  </a:lnTo>
                  <a:lnTo>
                    <a:pt x="7604" y="0"/>
                  </a:lnTo>
                  <a:lnTo>
                    <a:pt x="8111" y="0"/>
                  </a:lnTo>
                  <a:lnTo>
                    <a:pt x="8111" y="790"/>
                  </a:lnTo>
                  <a:lnTo>
                    <a:pt x="8111" y="15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13" name="Group 12"/>
            <p:cNvGrpSpPr>
              <a:grpSpLocks noChangeAspect="1"/>
            </p:cNvGrpSpPr>
            <p:nvPr userDrawn="1"/>
          </p:nvGrpSpPr>
          <p:grpSpPr>
            <a:xfrm>
              <a:off x="10039814" y="477538"/>
              <a:ext cx="1416840" cy="648000"/>
              <a:chOff x="4471987" y="468313"/>
              <a:chExt cx="1489075" cy="681037"/>
            </a:xfrm>
          </p:grpSpPr>
          <p:sp>
            <p:nvSpPr>
              <p:cNvPr id="11" name="Freeform 7"/>
              <p:cNvSpPr>
                <a:spLocks noEditPoints="1"/>
              </p:cNvSpPr>
              <p:nvPr userDrawn="1"/>
            </p:nvSpPr>
            <p:spPr bwMode="auto">
              <a:xfrm>
                <a:off x="4471987" y="676275"/>
                <a:ext cx="1152525" cy="473075"/>
              </a:xfrm>
              <a:custGeom>
                <a:avLst/>
                <a:gdLst>
                  <a:gd name="T0" fmla="*/ 1772 w 2177"/>
                  <a:gd name="T1" fmla="*/ 886 h 895"/>
                  <a:gd name="T2" fmla="*/ 1669 w 2177"/>
                  <a:gd name="T3" fmla="*/ 849 h 895"/>
                  <a:gd name="T4" fmla="*/ 1590 w 2177"/>
                  <a:gd name="T5" fmla="*/ 788 h 895"/>
                  <a:gd name="T6" fmla="*/ 1541 w 2177"/>
                  <a:gd name="T7" fmla="*/ 717 h 895"/>
                  <a:gd name="T8" fmla="*/ 1701 w 2177"/>
                  <a:gd name="T9" fmla="*/ 651 h 895"/>
                  <a:gd name="T10" fmla="*/ 1761 w 2177"/>
                  <a:gd name="T11" fmla="*/ 705 h 895"/>
                  <a:gd name="T12" fmla="*/ 1850 w 2177"/>
                  <a:gd name="T13" fmla="*/ 728 h 895"/>
                  <a:gd name="T14" fmla="*/ 1947 w 2177"/>
                  <a:gd name="T15" fmla="*/ 717 h 895"/>
                  <a:gd name="T16" fmla="*/ 1990 w 2177"/>
                  <a:gd name="T17" fmla="*/ 688 h 895"/>
                  <a:gd name="T18" fmla="*/ 2006 w 2177"/>
                  <a:gd name="T19" fmla="*/ 632 h 895"/>
                  <a:gd name="T20" fmla="*/ 1989 w 2177"/>
                  <a:gd name="T21" fmla="*/ 588 h 895"/>
                  <a:gd name="T22" fmla="*/ 1904 w 2177"/>
                  <a:gd name="T23" fmla="*/ 538 h 895"/>
                  <a:gd name="T24" fmla="*/ 1703 w 2177"/>
                  <a:gd name="T25" fmla="*/ 469 h 895"/>
                  <a:gd name="T26" fmla="*/ 1625 w 2177"/>
                  <a:gd name="T27" fmla="*/ 415 h 895"/>
                  <a:gd name="T28" fmla="*/ 1575 w 2177"/>
                  <a:gd name="T29" fmla="*/ 337 h 895"/>
                  <a:gd name="T30" fmla="*/ 1562 w 2177"/>
                  <a:gd name="T31" fmla="*/ 241 h 895"/>
                  <a:gd name="T32" fmla="*/ 1592 w 2177"/>
                  <a:gd name="T33" fmla="*/ 136 h 895"/>
                  <a:gd name="T34" fmla="*/ 1658 w 2177"/>
                  <a:gd name="T35" fmla="*/ 59 h 895"/>
                  <a:gd name="T36" fmla="*/ 1751 w 2177"/>
                  <a:gd name="T37" fmla="*/ 13 h 895"/>
                  <a:gd name="T38" fmla="*/ 1871 w 2177"/>
                  <a:gd name="T39" fmla="*/ 1 h 895"/>
                  <a:gd name="T40" fmla="*/ 1967 w 2177"/>
                  <a:gd name="T41" fmla="*/ 21 h 895"/>
                  <a:gd name="T42" fmla="*/ 2049 w 2177"/>
                  <a:gd name="T43" fmla="*/ 64 h 895"/>
                  <a:gd name="T44" fmla="*/ 2121 w 2177"/>
                  <a:gd name="T45" fmla="*/ 140 h 895"/>
                  <a:gd name="T46" fmla="*/ 2003 w 2177"/>
                  <a:gd name="T47" fmla="*/ 263 h 895"/>
                  <a:gd name="T48" fmla="*/ 1953 w 2177"/>
                  <a:gd name="T49" fmla="*/ 200 h 895"/>
                  <a:gd name="T50" fmla="*/ 1902 w 2177"/>
                  <a:gd name="T51" fmla="*/ 173 h 895"/>
                  <a:gd name="T52" fmla="*/ 1807 w 2177"/>
                  <a:gd name="T53" fmla="*/ 168 h 895"/>
                  <a:gd name="T54" fmla="*/ 1748 w 2177"/>
                  <a:gd name="T55" fmla="*/ 203 h 895"/>
                  <a:gd name="T56" fmla="*/ 1732 w 2177"/>
                  <a:gd name="T57" fmla="*/ 260 h 895"/>
                  <a:gd name="T58" fmla="*/ 1752 w 2177"/>
                  <a:gd name="T59" fmla="*/ 305 h 895"/>
                  <a:gd name="T60" fmla="*/ 1832 w 2177"/>
                  <a:gd name="T61" fmla="*/ 350 h 895"/>
                  <a:gd name="T62" fmla="*/ 2043 w 2177"/>
                  <a:gd name="T63" fmla="*/ 428 h 895"/>
                  <a:gd name="T64" fmla="*/ 2131 w 2177"/>
                  <a:gd name="T65" fmla="*/ 495 h 895"/>
                  <a:gd name="T66" fmla="*/ 2170 w 2177"/>
                  <a:gd name="T67" fmla="*/ 576 h 895"/>
                  <a:gd name="T68" fmla="*/ 2171 w 2177"/>
                  <a:gd name="T69" fmla="*/ 693 h 895"/>
                  <a:gd name="T70" fmla="*/ 2126 w 2177"/>
                  <a:gd name="T71" fmla="*/ 789 h 895"/>
                  <a:gd name="T72" fmla="*/ 2056 w 2177"/>
                  <a:gd name="T73" fmla="*/ 848 h 895"/>
                  <a:gd name="T74" fmla="*/ 1946 w 2177"/>
                  <a:gd name="T75" fmla="*/ 887 h 895"/>
                  <a:gd name="T76" fmla="*/ 657 w 2177"/>
                  <a:gd name="T77" fmla="*/ 447 h 895"/>
                  <a:gd name="T78" fmla="*/ 0 w 2177"/>
                  <a:gd name="T79" fmla="*/ 17 h 895"/>
                  <a:gd name="T80" fmla="*/ 1064 w 2177"/>
                  <a:gd name="T81" fmla="*/ 891 h 895"/>
                  <a:gd name="T82" fmla="*/ 963 w 2177"/>
                  <a:gd name="T83" fmla="*/ 866 h 895"/>
                  <a:gd name="T84" fmla="*/ 871 w 2177"/>
                  <a:gd name="T85" fmla="*/ 805 h 895"/>
                  <a:gd name="T86" fmla="*/ 813 w 2177"/>
                  <a:gd name="T87" fmla="*/ 721 h 895"/>
                  <a:gd name="T88" fmla="*/ 788 w 2177"/>
                  <a:gd name="T89" fmla="*/ 596 h 895"/>
                  <a:gd name="T90" fmla="*/ 965 w 2177"/>
                  <a:gd name="T91" fmla="*/ 640 h 895"/>
                  <a:gd name="T92" fmla="*/ 1009 w 2177"/>
                  <a:gd name="T93" fmla="*/ 701 h 895"/>
                  <a:gd name="T94" fmla="*/ 1076 w 2177"/>
                  <a:gd name="T95" fmla="*/ 726 h 895"/>
                  <a:gd name="T96" fmla="*/ 1165 w 2177"/>
                  <a:gd name="T97" fmla="*/ 724 h 895"/>
                  <a:gd name="T98" fmla="*/ 1224 w 2177"/>
                  <a:gd name="T99" fmla="*/ 701 h 895"/>
                  <a:gd name="T100" fmla="*/ 1265 w 2177"/>
                  <a:gd name="T101" fmla="*/ 647 h 895"/>
                  <a:gd name="T102" fmla="*/ 1276 w 2177"/>
                  <a:gd name="T103" fmla="*/ 17 h 895"/>
                  <a:gd name="T104" fmla="*/ 1431 w 2177"/>
                  <a:gd name="T105" fmla="*/ 693 h 895"/>
                  <a:gd name="T106" fmla="*/ 1382 w 2177"/>
                  <a:gd name="T107" fmla="*/ 784 h 895"/>
                  <a:gd name="T108" fmla="*/ 1303 w 2177"/>
                  <a:gd name="T109" fmla="*/ 849 h 895"/>
                  <a:gd name="T110" fmla="*/ 1184 w 2177"/>
                  <a:gd name="T111" fmla="*/ 889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77" h="895">
                    <a:moveTo>
                      <a:pt x="1864" y="895"/>
                    </a:moveTo>
                    <a:lnTo>
                      <a:pt x="1848" y="895"/>
                    </a:lnTo>
                    <a:lnTo>
                      <a:pt x="1832" y="894"/>
                    </a:lnTo>
                    <a:lnTo>
                      <a:pt x="1817" y="893"/>
                    </a:lnTo>
                    <a:lnTo>
                      <a:pt x="1801" y="890"/>
                    </a:lnTo>
                    <a:lnTo>
                      <a:pt x="1793" y="889"/>
                    </a:lnTo>
                    <a:lnTo>
                      <a:pt x="1786" y="888"/>
                    </a:lnTo>
                    <a:lnTo>
                      <a:pt x="1772" y="886"/>
                    </a:lnTo>
                    <a:lnTo>
                      <a:pt x="1758" y="883"/>
                    </a:lnTo>
                    <a:lnTo>
                      <a:pt x="1744" y="879"/>
                    </a:lnTo>
                    <a:lnTo>
                      <a:pt x="1731" y="875"/>
                    </a:lnTo>
                    <a:lnTo>
                      <a:pt x="1718" y="871"/>
                    </a:lnTo>
                    <a:lnTo>
                      <a:pt x="1705" y="866"/>
                    </a:lnTo>
                    <a:lnTo>
                      <a:pt x="1693" y="861"/>
                    </a:lnTo>
                    <a:lnTo>
                      <a:pt x="1680" y="855"/>
                    </a:lnTo>
                    <a:lnTo>
                      <a:pt x="1669" y="849"/>
                    </a:lnTo>
                    <a:lnTo>
                      <a:pt x="1657" y="843"/>
                    </a:lnTo>
                    <a:lnTo>
                      <a:pt x="1647" y="836"/>
                    </a:lnTo>
                    <a:lnTo>
                      <a:pt x="1636" y="829"/>
                    </a:lnTo>
                    <a:lnTo>
                      <a:pt x="1626" y="822"/>
                    </a:lnTo>
                    <a:lnTo>
                      <a:pt x="1617" y="814"/>
                    </a:lnTo>
                    <a:lnTo>
                      <a:pt x="1608" y="806"/>
                    </a:lnTo>
                    <a:lnTo>
                      <a:pt x="1599" y="797"/>
                    </a:lnTo>
                    <a:lnTo>
                      <a:pt x="1590" y="788"/>
                    </a:lnTo>
                    <a:lnTo>
                      <a:pt x="1582" y="779"/>
                    </a:lnTo>
                    <a:lnTo>
                      <a:pt x="1575" y="769"/>
                    </a:lnTo>
                    <a:lnTo>
                      <a:pt x="1566" y="759"/>
                    </a:lnTo>
                    <a:lnTo>
                      <a:pt x="1559" y="749"/>
                    </a:lnTo>
                    <a:lnTo>
                      <a:pt x="1553" y="739"/>
                    </a:lnTo>
                    <a:lnTo>
                      <a:pt x="1550" y="733"/>
                    </a:lnTo>
                    <a:lnTo>
                      <a:pt x="1547" y="728"/>
                    </a:lnTo>
                    <a:lnTo>
                      <a:pt x="1541" y="717"/>
                    </a:lnTo>
                    <a:lnTo>
                      <a:pt x="1536" y="706"/>
                    </a:lnTo>
                    <a:lnTo>
                      <a:pt x="1531" y="694"/>
                    </a:lnTo>
                    <a:lnTo>
                      <a:pt x="1526" y="682"/>
                    </a:lnTo>
                    <a:lnTo>
                      <a:pt x="1671" y="597"/>
                    </a:lnTo>
                    <a:lnTo>
                      <a:pt x="1677" y="612"/>
                    </a:lnTo>
                    <a:lnTo>
                      <a:pt x="1684" y="626"/>
                    </a:lnTo>
                    <a:lnTo>
                      <a:pt x="1691" y="639"/>
                    </a:lnTo>
                    <a:lnTo>
                      <a:pt x="1701" y="651"/>
                    </a:lnTo>
                    <a:lnTo>
                      <a:pt x="1710" y="664"/>
                    </a:lnTo>
                    <a:lnTo>
                      <a:pt x="1719" y="674"/>
                    </a:lnTo>
                    <a:lnTo>
                      <a:pt x="1725" y="679"/>
                    </a:lnTo>
                    <a:lnTo>
                      <a:pt x="1730" y="684"/>
                    </a:lnTo>
                    <a:lnTo>
                      <a:pt x="1736" y="689"/>
                    </a:lnTo>
                    <a:lnTo>
                      <a:pt x="1742" y="693"/>
                    </a:lnTo>
                    <a:lnTo>
                      <a:pt x="1754" y="701"/>
                    </a:lnTo>
                    <a:lnTo>
                      <a:pt x="1761" y="705"/>
                    </a:lnTo>
                    <a:lnTo>
                      <a:pt x="1767" y="708"/>
                    </a:lnTo>
                    <a:lnTo>
                      <a:pt x="1775" y="712"/>
                    </a:lnTo>
                    <a:lnTo>
                      <a:pt x="1782" y="714"/>
                    </a:lnTo>
                    <a:lnTo>
                      <a:pt x="1797" y="720"/>
                    </a:lnTo>
                    <a:lnTo>
                      <a:pt x="1814" y="723"/>
                    </a:lnTo>
                    <a:lnTo>
                      <a:pt x="1823" y="725"/>
                    </a:lnTo>
                    <a:lnTo>
                      <a:pt x="1831" y="726"/>
                    </a:lnTo>
                    <a:lnTo>
                      <a:pt x="1850" y="728"/>
                    </a:lnTo>
                    <a:lnTo>
                      <a:pt x="1859" y="729"/>
                    </a:lnTo>
                    <a:lnTo>
                      <a:pt x="1869" y="729"/>
                    </a:lnTo>
                    <a:lnTo>
                      <a:pt x="1887" y="728"/>
                    </a:lnTo>
                    <a:lnTo>
                      <a:pt x="1896" y="728"/>
                    </a:lnTo>
                    <a:lnTo>
                      <a:pt x="1904" y="727"/>
                    </a:lnTo>
                    <a:lnTo>
                      <a:pt x="1919" y="724"/>
                    </a:lnTo>
                    <a:lnTo>
                      <a:pt x="1934" y="721"/>
                    </a:lnTo>
                    <a:lnTo>
                      <a:pt x="1947" y="717"/>
                    </a:lnTo>
                    <a:lnTo>
                      <a:pt x="1958" y="713"/>
                    </a:lnTo>
                    <a:lnTo>
                      <a:pt x="1968" y="707"/>
                    </a:lnTo>
                    <a:lnTo>
                      <a:pt x="1972" y="705"/>
                    </a:lnTo>
                    <a:lnTo>
                      <a:pt x="1976" y="701"/>
                    </a:lnTo>
                    <a:lnTo>
                      <a:pt x="1980" y="698"/>
                    </a:lnTo>
                    <a:lnTo>
                      <a:pt x="1984" y="695"/>
                    </a:lnTo>
                    <a:lnTo>
                      <a:pt x="1987" y="692"/>
                    </a:lnTo>
                    <a:lnTo>
                      <a:pt x="1990" y="688"/>
                    </a:lnTo>
                    <a:lnTo>
                      <a:pt x="1995" y="681"/>
                    </a:lnTo>
                    <a:lnTo>
                      <a:pt x="1999" y="673"/>
                    </a:lnTo>
                    <a:lnTo>
                      <a:pt x="2003" y="665"/>
                    </a:lnTo>
                    <a:lnTo>
                      <a:pt x="2004" y="660"/>
                    </a:lnTo>
                    <a:lnTo>
                      <a:pt x="2005" y="655"/>
                    </a:lnTo>
                    <a:lnTo>
                      <a:pt x="2006" y="646"/>
                    </a:lnTo>
                    <a:lnTo>
                      <a:pt x="2007" y="638"/>
                    </a:lnTo>
                    <a:lnTo>
                      <a:pt x="2006" y="632"/>
                    </a:lnTo>
                    <a:lnTo>
                      <a:pt x="2006" y="626"/>
                    </a:lnTo>
                    <a:lnTo>
                      <a:pt x="2004" y="616"/>
                    </a:lnTo>
                    <a:lnTo>
                      <a:pt x="2002" y="611"/>
                    </a:lnTo>
                    <a:lnTo>
                      <a:pt x="2000" y="606"/>
                    </a:lnTo>
                    <a:lnTo>
                      <a:pt x="1998" y="601"/>
                    </a:lnTo>
                    <a:lnTo>
                      <a:pt x="1996" y="597"/>
                    </a:lnTo>
                    <a:lnTo>
                      <a:pt x="1993" y="592"/>
                    </a:lnTo>
                    <a:lnTo>
                      <a:pt x="1989" y="588"/>
                    </a:lnTo>
                    <a:lnTo>
                      <a:pt x="1986" y="584"/>
                    </a:lnTo>
                    <a:lnTo>
                      <a:pt x="1982" y="580"/>
                    </a:lnTo>
                    <a:lnTo>
                      <a:pt x="1973" y="573"/>
                    </a:lnTo>
                    <a:lnTo>
                      <a:pt x="1962" y="565"/>
                    </a:lnTo>
                    <a:lnTo>
                      <a:pt x="1950" y="559"/>
                    </a:lnTo>
                    <a:lnTo>
                      <a:pt x="1936" y="552"/>
                    </a:lnTo>
                    <a:lnTo>
                      <a:pt x="1920" y="546"/>
                    </a:lnTo>
                    <a:lnTo>
                      <a:pt x="1904" y="538"/>
                    </a:lnTo>
                    <a:lnTo>
                      <a:pt x="1886" y="532"/>
                    </a:lnTo>
                    <a:lnTo>
                      <a:pt x="1866" y="526"/>
                    </a:lnTo>
                    <a:lnTo>
                      <a:pt x="1822" y="512"/>
                    </a:lnTo>
                    <a:lnTo>
                      <a:pt x="1796" y="505"/>
                    </a:lnTo>
                    <a:lnTo>
                      <a:pt x="1772" y="497"/>
                    </a:lnTo>
                    <a:lnTo>
                      <a:pt x="1748" y="489"/>
                    </a:lnTo>
                    <a:lnTo>
                      <a:pt x="1725" y="479"/>
                    </a:lnTo>
                    <a:lnTo>
                      <a:pt x="1703" y="469"/>
                    </a:lnTo>
                    <a:lnTo>
                      <a:pt x="1691" y="464"/>
                    </a:lnTo>
                    <a:lnTo>
                      <a:pt x="1681" y="458"/>
                    </a:lnTo>
                    <a:lnTo>
                      <a:pt x="1671" y="452"/>
                    </a:lnTo>
                    <a:lnTo>
                      <a:pt x="1661" y="445"/>
                    </a:lnTo>
                    <a:lnTo>
                      <a:pt x="1651" y="439"/>
                    </a:lnTo>
                    <a:lnTo>
                      <a:pt x="1642" y="432"/>
                    </a:lnTo>
                    <a:lnTo>
                      <a:pt x="1633" y="424"/>
                    </a:lnTo>
                    <a:lnTo>
                      <a:pt x="1625" y="415"/>
                    </a:lnTo>
                    <a:lnTo>
                      <a:pt x="1617" y="407"/>
                    </a:lnTo>
                    <a:lnTo>
                      <a:pt x="1610" y="399"/>
                    </a:lnTo>
                    <a:lnTo>
                      <a:pt x="1602" y="390"/>
                    </a:lnTo>
                    <a:lnTo>
                      <a:pt x="1596" y="380"/>
                    </a:lnTo>
                    <a:lnTo>
                      <a:pt x="1590" y="370"/>
                    </a:lnTo>
                    <a:lnTo>
                      <a:pt x="1584" y="360"/>
                    </a:lnTo>
                    <a:lnTo>
                      <a:pt x="1579" y="349"/>
                    </a:lnTo>
                    <a:lnTo>
                      <a:pt x="1575" y="337"/>
                    </a:lnTo>
                    <a:lnTo>
                      <a:pt x="1570" y="325"/>
                    </a:lnTo>
                    <a:lnTo>
                      <a:pt x="1569" y="319"/>
                    </a:lnTo>
                    <a:lnTo>
                      <a:pt x="1567" y="313"/>
                    </a:lnTo>
                    <a:lnTo>
                      <a:pt x="1565" y="299"/>
                    </a:lnTo>
                    <a:lnTo>
                      <a:pt x="1563" y="285"/>
                    </a:lnTo>
                    <a:lnTo>
                      <a:pt x="1562" y="271"/>
                    </a:lnTo>
                    <a:lnTo>
                      <a:pt x="1562" y="256"/>
                    </a:lnTo>
                    <a:lnTo>
                      <a:pt x="1562" y="241"/>
                    </a:lnTo>
                    <a:lnTo>
                      <a:pt x="1563" y="226"/>
                    </a:lnTo>
                    <a:lnTo>
                      <a:pt x="1565" y="212"/>
                    </a:lnTo>
                    <a:lnTo>
                      <a:pt x="1568" y="199"/>
                    </a:lnTo>
                    <a:lnTo>
                      <a:pt x="1571" y="184"/>
                    </a:lnTo>
                    <a:lnTo>
                      <a:pt x="1576" y="172"/>
                    </a:lnTo>
                    <a:lnTo>
                      <a:pt x="1581" y="159"/>
                    </a:lnTo>
                    <a:lnTo>
                      <a:pt x="1586" y="147"/>
                    </a:lnTo>
                    <a:lnTo>
                      <a:pt x="1592" y="136"/>
                    </a:lnTo>
                    <a:lnTo>
                      <a:pt x="1598" y="125"/>
                    </a:lnTo>
                    <a:lnTo>
                      <a:pt x="1605" y="114"/>
                    </a:lnTo>
                    <a:lnTo>
                      <a:pt x="1613" y="104"/>
                    </a:lnTo>
                    <a:lnTo>
                      <a:pt x="1621" y="94"/>
                    </a:lnTo>
                    <a:lnTo>
                      <a:pt x="1629" y="85"/>
                    </a:lnTo>
                    <a:lnTo>
                      <a:pt x="1638" y="76"/>
                    </a:lnTo>
                    <a:lnTo>
                      <a:pt x="1648" y="67"/>
                    </a:lnTo>
                    <a:lnTo>
                      <a:pt x="1658" y="59"/>
                    </a:lnTo>
                    <a:lnTo>
                      <a:pt x="1668" y="52"/>
                    </a:lnTo>
                    <a:lnTo>
                      <a:pt x="1679" y="45"/>
                    </a:lnTo>
                    <a:lnTo>
                      <a:pt x="1690" y="38"/>
                    </a:lnTo>
                    <a:lnTo>
                      <a:pt x="1702" y="32"/>
                    </a:lnTo>
                    <a:lnTo>
                      <a:pt x="1714" y="27"/>
                    </a:lnTo>
                    <a:lnTo>
                      <a:pt x="1726" y="22"/>
                    </a:lnTo>
                    <a:lnTo>
                      <a:pt x="1738" y="17"/>
                    </a:lnTo>
                    <a:lnTo>
                      <a:pt x="1751" y="13"/>
                    </a:lnTo>
                    <a:lnTo>
                      <a:pt x="1764" y="10"/>
                    </a:lnTo>
                    <a:lnTo>
                      <a:pt x="1777" y="7"/>
                    </a:lnTo>
                    <a:lnTo>
                      <a:pt x="1790" y="5"/>
                    </a:lnTo>
                    <a:lnTo>
                      <a:pt x="1803" y="3"/>
                    </a:lnTo>
                    <a:lnTo>
                      <a:pt x="1817" y="1"/>
                    </a:lnTo>
                    <a:lnTo>
                      <a:pt x="1831" y="1"/>
                    </a:lnTo>
                    <a:lnTo>
                      <a:pt x="1845" y="0"/>
                    </a:lnTo>
                    <a:lnTo>
                      <a:pt x="1871" y="1"/>
                    </a:lnTo>
                    <a:lnTo>
                      <a:pt x="1883" y="2"/>
                    </a:lnTo>
                    <a:lnTo>
                      <a:pt x="1896" y="4"/>
                    </a:lnTo>
                    <a:lnTo>
                      <a:pt x="1908" y="6"/>
                    </a:lnTo>
                    <a:lnTo>
                      <a:pt x="1920" y="8"/>
                    </a:lnTo>
                    <a:lnTo>
                      <a:pt x="1933" y="10"/>
                    </a:lnTo>
                    <a:lnTo>
                      <a:pt x="1944" y="13"/>
                    </a:lnTo>
                    <a:lnTo>
                      <a:pt x="1956" y="17"/>
                    </a:lnTo>
                    <a:lnTo>
                      <a:pt x="1967" y="21"/>
                    </a:lnTo>
                    <a:lnTo>
                      <a:pt x="1978" y="25"/>
                    </a:lnTo>
                    <a:lnTo>
                      <a:pt x="1989" y="29"/>
                    </a:lnTo>
                    <a:lnTo>
                      <a:pt x="1999" y="34"/>
                    </a:lnTo>
                    <a:lnTo>
                      <a:pt x="2009" y="40"/>
                    </a:lnTo>
                    <a:lnTo>
                      <a:pt x="2019" y="45"/>
                    </a:lnTo>
                    <a:lnTo>
                      <a:pt x="2029" y="51"/>
                    </a:lnTo>
                    <a:lnTo>
                      <a:pt x="2039" y="58"/>
                    </a:lnTo>
                    <a:lnTo>
                      <a:pt x="2049" y="64"/>
                    </a:lnTo>
                    <a:lnTo>
                      <a:pt x="2058" y="72"/>
                    </a:lnTo>
                    <a:lnTo>
                      <a:pt x="2067" y="80"/>
                    </a:lnTo>
                    <a:lnTo>
                      <a:pt x="2075" y="87"/>
                    </a:lnTo>
                    <a:lnTo>
                      <a:pt x="2083" y="95"/>
                    </a:lnTo>
                    <a:lnTo>
                      <a:pt x="2091" y="104"/>
                    </a:lnTo>
                    <a:lnTo>
                      <a:pt x="2099" y="112"/>
                    </a:lnTo>
                    <a:lnTo>
                      <a:pt x="2114" y="131"/>
                    </a:lnTo>
                    <a:lnTo>
                      <a:pt x="2121" y="140"/>
                    </a:lnTo>
                    <a:lnTo>
                      <a:pt x="2127" y="150"/>
                    </a:lnTo>
                    <a:lnTo>
                      <a:pt x="2134" y="160"/>
                    </a:lnTo>
                    <a:lnTo>
                      <a:pt x="2140" y="171"/>
                    </a:lnTo>
                    <a:lnTo>
                      <a:pt x="2146" y="182"/>
                    </a:lnTo>
                    <a:lnTo>
                      <a:pt x="2151" y="194"/>
                    </a:lnTo>
                    <a:lnTo>
                      <a:pt x="2009" y="275"/>
                    </a:lnTo>
                    <a:lnTo>
                      <a:pt x="2006" y="269"/>
                    </a:lnTo>
                    <a:lnTo>
                      <a:pt x="2003" y="263"/>
                    </a:lnTo>
                    <a:lnTo>
                      <a:pt x="1997" y="252"/>
                    </a:lnTo>
                    <a:lnTo>
                      <a:pt x="1990" y="241"/>
                    </a:lnTo>
                    <a:lnTo>
                      <a:pt x="1983" y="231"/>
                    </a:lnTo>
                    <a:lnTo>
                      <a:pt x="1975" y="221"/>
                    </a:lnTo>
                    <a:lnTo>
                      <a:pt x="1967" y="212"/>
                    </a:lnTo>
                    <a:lnTo>
                      <a:pt x="1962" y="208"/>
                    </a:lnTo>
                    <a:lnTo>
                      <a:pt x="1958" y="204"/>
                    </a:lnTo>
                    <a:lnTo>
                      <a:pt x="1953" y="200"/>
                    </a:lnTo>
                    <a:lnTo>
                      <a:pt x="1948" y="196"/>
                    </a:lnTo>
                    <a:lnTo>
                      <a:pt x="1943" y="193"/>
                    </a:lnTo>
                    <a:lnTo>
                      <a:pt x="1938" y="189"/>
                    </a:lnTo>
                    <a:lnTo>
                      <a:pt x="1933" y="185"/>
                    </a:lnTo>
                    <a:lnTo>
                      <a:pt x="1926" y="182"/>
                    </a:lnTo>
                    <a:lnTo>
                      <a:pt x="1921" y="180"/>
                    </a:lnTo>
                    <a:lnTo>
                      <a:pt x="1915" y="177"/>
                    </a:lnTo>
                    <a:lnTo>
                      <a:pt x="1902" y="173"/>
                    </a:lnTo>
                    <a:lnTo>
                      <a:pt x="1889" y="169"/>
                    </a:lnTo>
                    <a:lnTo>
                      <a:pt x="1875" y="167"/>
                    </a:lnTo>
                    <a:lnTo>
                      <a:pt x="1868" y="166"/>
                    </a:lnTo>
                    <a:lnTo>
                      <a:pt x="1860" y="165"/>
                    </a:lnTo>
                    <a:lnTo>
                      <a:pt x="1845" y="165"/>
                    </a:lnTo>
                    <a:lnTo>
                      <a:pt x="1832" y="165"/>
                    </a:lnTo>
                    <a:lnTo>
                      <a:pt x="1820" y="166"/>
                    </a:lnTo>
                    <a:lnTo>
                      <a:pt x="1807" y="168"/>
                    </a:lnTo>
                    <a:lnTo>
                      <a:pt x="1796" y="171"/>
                    </a:lnTo>
                    <a:lnTo>
                      <a:pt x="1786" y="175"/>
                    </a:lnTo>
                    <a:lnTo>
                      <a:pt x="1777" y="179"/>
                    </a:lnTo>
                    <a:lnTo>
                      <a:pt x="1769" y="184"/>
                    </a:lnTo>
                    <a:lnTo>
                      <a:pt x="1765" y="186"/>
                    </a:lnTo>
                    <a:lnTo>
                      <a:pt x="1761" y="190"/>
                    </a:lnTo>
                    <a:lnTo>
                      <a:pt x="1754" y="196"/>
                    </a:lnTo>
                    <a:lnTo>
                      <a:pt x="1748" y="203"/>
                    </a:lnTo>
                    <a:lnTo>
                      <a:pt x="1743" y="210"/>
                    </a:lnTo>
                    <a:lnTo>
                      <a:pt x="1739" y="217"/>
                    </a:lnTo>
                    <a:lnTo>
                      <a:pt x="1736" y="225"/>
                    </a:lnTo>
                    <a:lnTo>
                      <a:pt x="1734" y="233"/>
                    </a:lnTo>
                    <a:lnTo>
                      <a:pt x="1733" y="238"/>
                    </a:lnTo>
                    <a:lnTo>
                      <a:pt x="1732" y="242"/>
                    </a:lnTo>
                    <a:lnTo>
                      <a:pt x="1732" y="251"/>
                    </a:lnTo>
                    <a:lnTo>
                      <a:pt x="1732" y="260"/>
                    </a:lnTo>
                    <a:lnTo>
                      <a:pt x="1733" y="269"/>
                    </a:lnTo>
                    <a:lnTo>
                      <a:pt x="1734" y="274"/>
                    </a:lnTo>
                    <a:lnTo>
                      <a:pt x="1736" y="278"/>
                    </a:lnTo>
                    <a:lnTo>
                      <a:pt x="1739" y="286"/>
                    </a:lnTo>
                    <a:lnTo>
                      <a:pt x="1741" y="290"/>
                    </a:lnTo>
                    <a:lnTo>
                      <a:pt x="1743" y="294"/>
                    </a:lnTo>
                    <a:lnTo>
                      <a:pt x="1749" y="301"/>
                    </a:lnTo>
                    <a:lnTo>
                      <a:pt x="1752" y="305"/>
                    </a:lnTo>
                    <a:lnTo>
                      <a:pt x="1756" y="310"/>
                    </a:lnTo>
                    <a:lnTo>
                      <a:pt x="1760" y="313"/>
                    </a:lnTo>
                    <a:lnTo>
                      <a:pt x="1764" y="317"/>
                    </a:lnTo>
                    <a:lnTo>
                      <a:pt x="1774" y="323"/>
                    </a:lnTo>
                    <a:lnTo>
                      <a:pt x="1786" y="330"/>
                    </a:lnTo>
                    <a:lnTo>
                      <a:pt x="1799" y="337"/>
                    </a:lnTo>
                    <a:lnTo>
                      <a:pt x="1815" y="344"/>
                    </a:lnTo>
                    <a:lnTo>
                      <a:pt x="1832" y="350"/>
                    </a:lnTo>
                    <a:lnTo>
                      <a:pt x="1851" y="357"/>
                    </a:lnTo>
                    <a:lnTo>
                      <a:pt x="1895" y="371"/>
                    </a:lnTo>
                    <a:lnTo>
                      <a:pt x="1946" y="388"/>
                    </a:lnTo>
                    <a:lnTo>
                      <a:pt x="1972" y="396"/>
                    </a:lnTo>
                    <a:lnTo>
                      <a:pt x="1996" y="406"/>
                    </a:lnTo>
                    <a:lnTo>
                      <a:pt x="2008" y="411"/>
                    </a:lnTo>
                    <a:lnTo>
                      <a:pt x="2020" y="416"/>
                    </a:lnTo>
                    <a:lnTo>
                      <a:pt x="2043" y="428"/>
                    </a:lnTo>
                    <a:lnTo>
                      <a:pt x="2066" y="440"/>
                    </a:lnTo>
                    <a:lnTo>
                      <a:pt x="2077" y="447"/>
                    </a:lnTo>
                    <a:lnTo>
                      <a:pt x="2087" y="454"/>
                    </a:lnTo>
                    <a:lnTo>
                      <a:pt x="2097" y="461"/>
                    </a:lnTo>
                    <a:lnTo>
                      <a:pt x="2106" y="469"/>
                    </a:lnTo>
                    <a:lnTo>
                      <a:pt x="2115" y="477"/>
                    </a:lnTo>
                    <a:lnTo>
                      <a:pt x="2123" y="486"/>
                    </a:lnTo>
                    <a:lnTo>
                      <a:pt x="2131" y="495"/>
                    </a:lnTo>
                    <a:lnTo>
                      <a:pt x="2135" y="500"/>
                    </a:lnTo>
                    <a:lnTo>
                      <a:pt x="2138" y="505"/>
                    </a:lnTo>
                    <a:lnTo>
                      <a:pt x="2145" y="515"/>
                    </a:lnTo>
                    <a:lnTo>
                      <a:pt x="2151" y="526"/>
                    </a:lnTo>
                    <a:lnTo>
                      <a:pt x="2157" y="537"/>
                    </a:lnTo>
                    <a:lnTo>
                      <a:pt x="2161" y="550"/>
                    </a:lnTo>
                    <a:lnTo>
                      <a:pt x="2167" y="562"/>
                    </a:lnTo>
                    <a:lnTo>
                      <a:pt x="2170" y="576"/>
                    </a:lnTo>
                    <a:lnTo>
                      <a:pt x="2173" y="589"/>
                    </a:lnTo>
                    <a:lnTo>
                      <a:pt x="2175" y="604"/>
                    </a:lnTo>
                    <a:lnTo>
                      <a:pt x="2176" y="619"/>
                    </a:lnTo>
                    <a:lnTo>
                      <a:pt x="2177" y="635"/>
                    </a:lnTo>
                    <a:lnTo>
                      <a:pt x="2176" y="650"/>
                    </a:lnTo>
                    <a:lnTo>
                      <a:pt x="2175" y="665"/>
                    </a:lnTo>
                    <a:lnTo>
                      <a:pt x="2173" y="679"/>
                    </a:lnTo>
                    <a:lnTo>
                      <a:pt x="2171" y="693"/>
                    </a:lnTo>
                    <a:lnTo>
                      <a:pt x="2168" y="706"/>
                    </a:lnTo>
                    <a:lnTo>
                      <a:pt x="2164" y="719"/>
                    </a:lnTo>
                    <a:lnTo>
                      <a:pt x="2158" y="732"/>
                    </a:lnTo>
                    <a:lnTo>
                      <a:pt x="2153" y="744"/>
                    </a:lnTo>
                    <a:lnTo>
                      <a:pt x="2147" y="755"/>
                    </a:lnTo>
                    <a:lnTo>
                      <a:pt x="2140" y="766"/>
                    </a:lnTo>
                    <a:lnTo>
                      <a:pt x="2133" y="778"/>
                    </a:lnTo>
                    <a:lnTo>
                      <a:pt x="2126" y="789"/>
                    </a:lnTo>
                    <a:lnTo>
                      <a:pt x="2117" y="799"/>
                    </a:lnTo>
                    <a:lnTo>
                      <a:pt x="2113" y="803"/>
                    </a:lnTo>
                    <a:lnTo>
                      <a:pt x="2108" y="808"/>
                    </a:lnTo>
                    <a:lnTo>
                      <a:pt x="2099" y="817"/>
                    </a:lnTo>
                    <a:lnTo>
                      <a:pt x="2089" y="826"/>
                    </a:lnTo>
                    <a:lnTo>
                      <a:pt x="2078" y="834"/>
                    </a:lnTo>
                    <a:lnTo>
                      <a:pt x="2067" y="841"/>
                    </a:lnTo>
                    <a:lnTo>
                      <a:pt x="2056" y="848"/>
                    </a:lnTo>
                    <a:lnTo>
                      <a:pt x="2043" y="855"/>
                    </a:lnTo>
                    <a:lnTo>
                      <a:pt x="2030" y="861"/>
                    </a:lnTo>
                    <a:lnTo>
                      <a:pt x="2017" y="867"/>
                    </a:lnTo>
                    <a:lnTo>
                      <a:pt x="2004" y="872"/>
                    </a:lnTo>
                    <a:lnTo>
                      <a:pt x="1990" y="876"/>
                    </a:lnTo>
                    <a:lnTo>
                      <a:pt x="1976" y="881"/>
                    </a:lnTo>
                    <a:lnTo>
                      <a:pt x="1961" y="884"/>
                    </a:lnTo>
                    <a:lnTo>
                      <a:pt x="1946" y="887"/>
                    </a:lnTo>
                    <a:lnTo>
                      <a:pt x="1931" y="890"/>
                    </a:lnTo>
                    <a:lnTo>
                      <a:pt x="1914" y="893"/>
                    </a:lnTo>
                    <a:lnTo>
                      <a:pt x="1898" y="894"/>
                    </a:lnTo>
                    <a:lnTo>
                      <a:pt x="1881" y="895"/>
                    </a:lnTo>
                    <a:lnTo>
                      <a:pt x="1864" y="895"/>
                    </a:lnTo>
                    <a:close/>
                    <a:moveTo>
                      <a:pt x="488" y="17"/>
                    </a:moveTo>
                    <a:lnTo>
                      <a:pt x="657" y="17"/>
                    </a:lnTo>
                    <a:lnTo>
                      <a:pt x="657" y="447"/>
                    </a:lnTo>
                    <a:lnTo>
                      <a:pt x="657" y="877"/>
                    </a:lnTo>
                    <a:lnTo>
                      <a:pt x="488" y="877"/>
                    </a:lnTo>
                    <a:lnTo>
                      <a:pt x="488" y="521"/>
                    </a:lnTo>
                    <a:lnTo>
                      <a:pt x="170" y="521"/>
                    </a:lnTo>
                    <a:lnTo>
                      <a:pt x="170" y="877"/>
                    </a:lnTo>
                    <a:lnTo>
                      <a:pt x="0" y="877"/>
                    </a:lnTo>
                    <a:lnTo>
                      <a:pt x="0" y="447"/>
                    </a:lnTo>
                    <a:lnTo>
                      <a:pt x="0" y="17"/>
                    </a:lnTo>
                    <a:lnTo>
                      <a:pt x="170" y="17"/>
                    </a:lnTo>
                    <a:lnTo>
                      <a:pt x="170" y="359"/>
                    </a:lnTo>
                    <a:lnTo>
                      <a:pt x="488" y="359"/>
                    </a:lnTo>
                    <a:lnTo>
                      <a:pt x="488" y="17"/>
                    </a:lnTo>
                    <a:close/>
                    <a:moveTo>
                      <a:pt x="1117" y="895"/>
                    </a:moveTo>
                    <a:lnTo>
                      <a:pt x="1098" y="895"/>
                    </a:lnTo>
                    <a:lnTo>
                      <a:pt x="1081" y="894"/>
                    </a:lnTo>
                    <a:lnTo>
                      <a:pt x="1064" y="891"/>
                    </a:lnTo>
                    <a:lnTo>
                      <a:pt x="1048" y="889"/>
                    </a:lnTo>
                    <a:lnTo>
                      <a:pt x="1040" y="888"/>
                    </a:lnTo>
                    <a:lnTo>
                      <a:pt x="1032" y="886"/>
                    </a:lnTo>
                    <a:lnTo>
                      <a:pt x="1016" y="883"/>
                    </a:lnTo>
                    <a:lnTo>
                      <a:pt x="1001" y="879"/>
                    </a:lnTo>
                    <a:lnTo>
                      <a:pt x="985" y="874"/>
                    </a:lnTo>
                    <a:lnTo>
                      <a:pt x="971" y="868"/>
                    </a:lnTo>
                    <a:lnTo>
                      <a:pt x="963" y="866"/>
                    </a:lnTo>
                    <a:lnTo>
                      <a:pt x="956" y="863"/>
                    </a:lnTo>
                    <a:lnTo>
                      <a:pt x="943" y="856"/>
                    </a:lnTo>
                    <a:lnTo>
                      <a:pt x="930" y="849"/>
                    </a:lnTo>
                    <a:lnTo>
                      <a:pt x="917" y="841"/>
                    </a:lnTo>
                    <a:lnTo>
                      <a:pt x="905" y="833"/>
                    </a:lnTo>
                    <a:lnTo>
                      <a:pt x="893" y="824"/>
                    </a:lnTo>
                    <a:lnTo>
                      <a:pt x="882" y="815"/>
                    </a:lnTo>
                    <a:lnTo>
                      <a:pt x="871" y="805"/>
                    </a:lnTo>
                    <a:lnTo>
                      <a:pt x="860" y="795"/>
                    </a:lnTo>
                    <a:lnTo>
                      <a:pt x="851" y="784"/>
                    </a:lnTo>
                    <a:lnTo>
                      <a:pt x="842" y="772"/>
                    </a:lnTo>
                    <a:lnTo>
                      <a:pt x="834" y="760"/>
                    </a:lnTo>
                    <a:lnTo>
                      <a:pt x="830" y="754"/>
                    </a:lnTo>
                    <a:lnTo>
                      <a:pt x="826" y="747"/>
                    </a:lnTo>
                    <a:lnTo>
                      <a:pt x="819" y="734"/>
                    </a:lnTo>
                    <a:lnTo>
                      <a:pt x="813" y="721"/>
                    </a:lnTo>
                    <a:lnTo>
                      <a:pt x="807" y="707"/>
                    </a:lnTo>
                    <a:lnTo>
                      <a:pt x="802" y="693"/>
                    </a:lnTo>
                    <a:lnTo>
                      <a:pt x="798" y="678"/>
                    </a:lnTo>
                    <a:lnTo>
                      <a:pt x="795" y="663"/>
                    </a:lnTo>
                    <a:lnTo>
                      <a:pt x="792" y="646"/>
                    </a:lnTo>
                    <a:lnTo>
                      <a:pt x="790" y="630"/>
                    </a:lnTo>
                    <a:lnTo>
                      <a:pt x="789" y="613"/>
                    </a:lnTo>
                    <a:lnTo>
                      <a:pt x="788" y="596"/>
                    </a:lnTo>
                    <a:lnTo>
                      <a:pt x="788" y="17"/>
                    </a:lnTo>
                    <a:lnTo>
                      <a:pt x="956" y="17"/>
                    </a:lnTo>
                    <a:lnTo>
                      <a:pt x="956" y="583"/>
                    </a:lnTo>
                    <a:lnTo>
                      <a:pt x="957" y="598"/>
                    </a:lnTo>
                    <a:lnTo>
                      <a:pt x="958" y="613"/>
                    </a:lnTo>
                    <a:lnTo>
                      <a:pt x="959" y="620"/>
                    </a:lnTo>
                    <a:lnTo>
                      <a:pt x="961" y="627"/>
                    </a:lnTo>
                    <a:lnTo>
                      <a:pt x="965" y="640"/>
                    </a:lnTo>
                    <a:lnTo>
                      <a:pt x="970" y="653"/>
                    </a:lnTo>
                    <a:lnTo>
                      <a:pt x="976" y="666"/>
                    </a:lnTo>
                    <a:lnTo>
                      <a:pt x="980" y="672"/>
                    </a:lnTo>
                    <a:lnTo>
                      <a:pt x="984" y="677"/>
                    </a:lnTo>
                    <a:lnTo>
                      <a:pt x="993" y="687"/>
                    </a:lnTo>
                    <a:lnTo>
                      <a:pt x="998" y="692"/>
                    </a:lnTo>
                    <a:lnTo>
                      <a:pt x="1004" y="697"/>
                    </a:lnTo>
                    <a:lnTo>
                      <a:pt x="1009" y="701"/>
                    </a:lnTo>
                    <a:lnTo>
                      <a:pt x="1015" y="705"/>
                    </a:lnTo>
                    <a:lnTo>
                      <a:pt x="1021" y="708"/>
                    </a:lnTo>
                    <a:lnTo>
                      <a:pt x="1028" y="712"/>
                    </a:lnTo>
                    <a:lnTo>
                      <a:pt x="1032" y="713"/>
                    </a:lnTo>
                    <a:lnTo>
                      <a:pt x="1035" y="715"/>
                    </a:lnTo>
                    <a:lnTo>
                      <a:pt x="1042" y="718"/>
                    </a:lnTo>
                    <a:lnTo>
                      <a:pt x="1058" y="722"/>
                    </a:lnTo>
                    <a:lnTo>
                      <a:pt x="1076" y="726"/>
                    </a:lnTo>
                    <a:lnTo>
                      <a:pt x="1085" y="727"/>
                    </a:lnTo>
                    <a:lnTo>
                      <a:pt x="1095" y="728"/>
                    </a:lnTo>
                    <a:lnTo>
                      <a:pt x="1106" y="729"/>
                    </a:lnTo>
                    <a:lnTo>
                      <a:pt x="1117" y="729"/>
                    </a:lnTo>
                    <a:lnTo>
                      <a:pt x="1127" y="729"/>
                    </a:lnTo>
                    <a:lnTo>
                      <a:pt x="1137" y="728"/>
                    </a:lnTo>
                    <a:lnTo>
                      <a:pt x="1156" y="726"/>
                    </a:lnTo>
                    <a:lnTo>
                      <a:pt x="1165" y="724"/>
                    </a:lnTo>
                    <a:lnTo>
                      <a:pt x="1174" y="722"/>
                    </a:lnTo>
                    <a:lnTo>
                      <a:pt x="1182" y="720"/>
                    </a:lnTo>
                    <a:lnTo>
                      <a:pt x="1190" y="718"/>
                    </a:lnTo>
                    <a:lnTo>
                      <a:pt x="1197" y="715"/>
                    </a:lnTo>
                    <a:lnTo>
                      <a:pt x="1204" y="712"/>
                    </a:lnTo>
                    <a:lnTo>
                      <a:pt x="1211" y="708"/>
                    </a:lnTo>
                    <a:lnTo>
                      <a:pt x="1217" y="705"/>
                    </a:lnTo>
                    <a:lnTo>
                      <a:pt x="1224" y="701"/>
                    </a:lnTo>
                    <a:lnTo>
                      <a:pt x="1229" y="697"/>
                    </a:lnTo>
                    <a:lnTo>
                      <a:pt x="1240" y="687"/>
                    </a:lnTo>
                    <a:lnTo>
                      <a:pt x="1244" y="682"/>
                    </a:lnTo>
                    <a:lnTo>
                      <a:pt x="1248" y="677"/>
                    </a:lnTo>
                    <a:lnTo>
                      <a:pt x="1252" y="672"/>
                    </a:lnTo>
                    <a:lnTo>
                      <a:pt x="1256" y="666"/>
                    </a:lnTo>
                    <a:lnTo>
                      <a:pt x="1262" y="653"/>
                    </a:lnTo>
                    <a:lnTo>
                      <a:pt x="1265" y="647"/>
                    </a:lnTo>
                    <a:lnTo>
                      <a:pt x="1267" y="640"/>
                    </a:lnTo>
                    <a:lnTo>
                      <a:pt x="1269" y="634"/>
                    </a:lnTo>
                    <a:lnTo>
                      <a:pt x="1271" y="627"/>
                    </a:lnTo>
                    <a:lnTo>
                      <a:pt x="1274" y="613"/>
                    </a:lnTo>
                    <a:lnTo>
                      <a:pt x="1275" y="606"/>
                    </a:lnTo>
                    <a:lnTo>
                      <a:pt x="1275" y="598"/>
                    </a:lnTo>
                    <a:lnTo>
                      <a:pt x="1276" y="583"/>
                    </a:lnTo>
                    <a:lnTo>
                      <a:pt x="1276" y="17"/>
                    </a:lnTo>
                    <a:lnTo>
                      <a:pt x="1445" y="17"/>
                    </a:lnTo>
                    <a:lnTo>
                      <a:pt x="1445" y="596"/>
                    </a:lnTo>
                    <a:lnTo>
                      <a:pt x="1445" y="613"/>
                    </a:lnTo>
                    <a:lnTo>
                      <a:pt x="1443" y="630"/>
                    </a:lnTo>
                    <a:lnTo>
                      <a:pt x="1441" y="646"/>
                    </a:lnTo>
                    <a:lnTo>
                      <a:pt x="1439" y="663"/>
                    </a:lnTo>
                    <a:lnTo>
                      <a:pt x="1435" y="678"/>
                    </a:lnTo>
                    <a:lnTo>
                      <a:pt x="1431" y="693"/>
                    </a:lnTo>
                    <a:lnTo>
                      <a:pt x="1426" y="707"/>
                    </a:lnTo>
                    <a:lnTo>
                      <a:pt x="1420" y="721"/>
                    </a:lnTo>
                    <a:lnTo>
                      <a:pt x="1414" y="734"/>
                    </a:lnTo>
                    <a:lnTo>
                      <a:pt x="1407" y="747"/>
                    </a:lnTo>
                    <a:lnTo>
                      <a:pt x="1399" y="760"/>
                    </a:lnTo>
                    <a:lnTo>
                      <a:pt x="1391" y="772"/>
                    </a:lnTo>
                    <a:lnTo>
                      <a:pt x="1387" y="778"/>
                    </a:lnTo>
                    <a:lnTo>
                      <a:pt x="1382" y="784"/>
                    </a:lnTo>
                    <a:lnTo>
                      <a:pt x="1373" y="795"/>
                    </a:lnTo>
                    <a:lnTo>
                      <a:pt x="1363" y="805"/>
                    </a:lnTo>
                    <a:lnTo>
                      <a:pt x="1357" y="810"/>
                    </a:lnTo>
                    <a:lnTo>
                      <a:pt x="1352" y="815"/>
                    </a:lnTo>
                    <a:lnTo>
                      <a:pt x="1341" y="824"/>
                    </a:lnTo>
                    <a:lnTo>
                      <a:pt x="1328" y="833"/>
                    </a:lnTo>
                    <a:lnTo>
                      <a:pt x="1316" y="841"/>
                    </a:lnTo>
                    <a:lnTo>
                      <a:pt x="1303" y="849"/>
                    </a:lnTo>
                    <a:lnTo>
                      <a:pt x="1290" y="856"/>
                    </a:lnTo>
                    <a:lnTo>
                      <a:pt x="1276" y="863"/>
                    </a:lnTo>
                    <a:lnTo>
                      <a:pt x="1262" y="868"/>
                    </a:lnTo>
                    <a:lnTo>
                      <a:pt x="1248" y="874"/>
                    </a:lnTo>
                    <a:lnTo>
                      <a:pt x="1233" y="879"/>
                    </a:lnTo>
                    <a:lnTo>
                      <a:pt x="1216" y="883"/>
                    </a:lnTo>
                    <a:lnTo>
                      <a:pt x="1201" y="886"/>
                    </a:lnTo>
                    <a:lnTo>
                      <a:pt x="1184" y="889"/>
                    </a:lnTo>
                    <a:lnTo>
                      <a:pt x="1168" y="891"/>
                    </a:lnTo>
                    <a:lnTo>
                      <a:pt x="1151" y="894"/>
                    </a:lnTo>
                    <a:lnTo>
                      <a:pt x="1134" y="895"/>
                    </a:lnTo>
                    <a:lnTo>
                      <a:pt x="1117" y="8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" name="Freeform 8"/>
              <p:cNvSpPr>
                <a:spLocks/>
              </p:cNvSpPr>
              <p:nvPr userDrawn="1"/>
            </p:nvSpPr>
            <p:spPr bwMode="auto">
              <a:xfrm>
                <a:off x="5610225" y="468313"/>
                <a:ext cx="350837" cy="260350"/>
              </a:xfrm>
              <a:custGeom>
                <a:avLst/>
                <a:gdLst>
                  <a:gd name="T0" fmla="*/ 168 w 661"/>
                  <a:gd name="T1" fmla="*/ 3 h 493"/>
                  <a:gd name="T2" fmla="*/ 186 w 661"/>
                  <a:gd name="T3" fmla="*/ 13 h 493"/>
                  <a:gd name="T4" fmla="*/ 205 w 661"/>
                  <a:gd name="T5" fmla="*/ 25 h 493"/>
                  <a:gd name="T6" fmla="*/ 227 w 661"/>
                  <a:gd name="T7" fmla="*/ 42 h 493"/>
                  <a:gd name="T8" fmla="*/ 242 w 661"/>
                  <a:gd name="T9" fmla="*/ 56 h 493"/>
                  <a:gd name="T10" fmla="*/ 254 w 661"/>
                  <a:gd name="T11" fmla="*/ 67 h 493"/>
                  <a:gd name="T12" fmla="*/ 270 w 661"/>
                  <a:gd name="T13" fmla="*/ 87 h 493"/>
                  <a:gd name="T14" fmla="*/ 286 w 661"/>
                  <a:gd name="T15" fmla="*/ 109 h 493"/>
                  <a:gd name="T16" fmla="*/ 313 w 661"/>
                  <a:gd name="T17" fmla="*/ 148 h 493"/>
                  <a:gd name="T18" fmla="*/ 344 w 661"/>
                  <a:gd name="T19" fmla="*/ 136 h 493"/>
                  <a:gd name="T20" fmla="*/ 472 w 661"/>
                  <a:gd name="T21" fmla="*/ 26 h 493"/>
                  <a:gd name="T22" fmla="*/ 486 w 661"/>
                  <a:gd name="T23" fmla="*/ 44 h 493"/>
                  <a:gd name="T24" fmla="*/ 505 w 661"/>
                  <a:gd name="T25" fmla="*/ 67 h 493"/>
                  <a:gd name="T26" fmla="*/ 524 w 661"/>
                  <a:gd name="T27" fmla="*/ 84 h 493"/>
                  <a:gd name="T28" fmla="*/ 537 w 661"/>
                  <a:gd name="T29" fmla="*/ 93 h 493"/>
                  <a:gd name="T30" fmla="*/ 562 w 661"/>
                  <a:gd name="T31" fmla="*/ 107 h 493"/>
                  <a:gd name="T32" fmla="*/ 584 w 661"/>
                  <a:gd name="T33" fmla="*/ 116 h 493"/>
                  <a:gd name="T34" fmla="*/ 604 w 661"/>
                  <a:gd name="T35" fmla="*/ 120 h 493"/>
                  <a:gd name="T36" fmla="*/ 618 w 661"/>
                  <a:gd name="T37" fmla="*/ 121 h 493"/>
                  <a:gd name="T38" fmla="*/ 626 w 661"/>
                  <a:gd name="T39" fmla="*/ 121 h 493"/>
                  <a:gd name="T40" fmla="*/ 482 w 661"/>
                  <a:gd name="T41" fmla="*/ 248 h 493"/>
                  <a:gd name="T42" fmla="*/ 507 w 661"/>
                  <a:gd name="T43" fmla="*/ 248 h 493"/>
                  <a:gd name="T44" fmla="*/ 539 w 661"/>
                  <a:gd name="T45" fmla="*/ 249 h 493"/>
                  <a:gd name="T46" fmla="*/ 564 w 661"/>
                  <a:gd name="T47" fmla="*/ 251 h 493"/>
                  <a:gd name="T48" fmla="*/ 590 w 661"/>
                  <a:gd name="T49" fmla="*/ 256 h 493"/>
                  <a:gd name="T50" fmla="*/ 619 w 661"/>
                  <a:gd name="T51" fmla="*/ 264 h 493"/>
                  <a:gd name="T52" fmla="*/ 647 w 661"/>
                  <a:gd name="T53" fmla="*/ 277 h 493"/>
                  <a:gd name="T54" fmla="*/ 661 w 661"/>
                  <a:gd name="T55" fmla="*/ 285 h 493"/>
                  <a:gd name="T56" fmla="*/ 501 w 661"/>
                  <a:gd name="T57" fmla="*/ 420 h 493"/>
                  <a:gd name="T58" fmla="*/ 471 w 661"/>
                  <a:gd name="T59" fmla="*/ 404 h 493"/>
                  <a:gd name="T60" fmla="*/ 456 w 661"/>
                  <a:gd name="T61" fmla="*/ 397 h 493"/>
                  <a:gd name="T62" fmla="*/ 434 w 661"/>
                  <a:gd name="T63" fmla="*/ 390 h 493"/>
                  <a:gd name="T64" fmla="*/ 413 w 661"/>
                  <a:gd name="T65" fmla="*/ 385 h 493"/>
                  <a:gd name="T66" fmla="*/ 386 w 661"/>
                  <a:gd name="T67" fmla="*/ 381 h 493"/>
                  <a:gd name="T68" fmla="*/ 361 w 661"/>
                  <a:gd name="T69" fmla="*/ 380 h 493"/>
                  <a:gd name="T70" fmla="*/ 327 w 661"/>
                  <a:gd name="T71" fmla="*/ 381 h 493"/>
                  <a:gd name="T72" fmla="*/ 254 w 661"/>
                  <a:gd name="T73" fmla="*/ 434 h 493"/>
                  <a:gd name="T74" fmla="*/ 185 w 661"/>
                  <a:gd name="T75" fmla="*/ 489 h 493"/>
                  <a:gd name="T76" fmla="*/ 175 w 661"/>
                  <a:gd name="T77" fmla="*/ 491 h 493"/>
                  <a:gd name="T78" fmla="*/ 158 w 661"/>
                  <a:gd name="T79" fmla="*/ 493 h 493"/>
                  <a:gd name="T80" fmla="*/ 136 w 661"/>
                  <a:gd name="T81" fmla="*/ 492 h 493"/>
                  <a:gd name="T82" fmla="*/ 116 w 661"/>
                  <a:gd name="T83" fmla="*/ 487 h 493"/>
                  <a:gd name="T84" fmla="*/ 95 w 661"/>
                  <a:gd name="T85" fmla="*/ 479 h 493"/>
                  <a:gd name="T86" fmla="*/ 80 w 661"/>
                  <a:gd name="T87" fmla="*/ 471 h 493"/>
                  <a:gd name="T88" fmla="*/ 65 w 661"/>
                  <a:gd name="T89" fmla="*/ 459 h 493"/>
                  <a:gd name="T90" fmla="*/ 50 w 661"/>
                  <a:gd name="T91" fmla="*/ 446 h 493"/>
                  <a:gd name="T92" fmla="*/ 34 w 661"/>
                  <a:gd name="T93" fmla="*/ 430 h 493"/>
                  <a:gd name="T94" fmla="*/ 90 w 661"/>
                  <a:gd name="T95" fmla="*/ 351 h 493"/>
                  <a:gd name="T96" fmla="*/ 163 w 661"/>
                  <a:gd name="T97" fmla="*/ 290 h 493"/>
                  <a:gd name="T98" fmla="*/ 155 w 661"/>
                  <a:gd name="T99" fmla="*/ 281 h 493"/>
                  <a:gd name="T100" fmla="*/ 131 w 661"/>
                  <a:gd name="T101" fmla="*/ 247 h 493"/>
                  <a:gd name="T102" fmla="*/ 113 w 661"/>
                  <a:gd name="T103" fmla="*/ 224 h 493"/>
                  <a:gd name="T104" fmla="*/ 92 w 661"/>
                  <a:gd name="T105" fmla="*/ 201 h 493"/>
                  <a:gd name="T106" fmla="*/ 67 w 661"/>
                  <a:gd name="T107" fmla="*/ 178 h 493"/>
                  <a:gd name="T108" fmla="*/ 36 w 661"/>
                  <a:gd name="T109" fmla="*/ 155 h 493"/>
                  <a:gd name="T110" fmla="*/ 9 w 661"/>
                  <a:gd name="T111" fmla="*/ 140 h 493"/>
                  <a:gd name="T112" fmla="*/ 161 w 661"/>
                  <a:gd name="T113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61" h="493">
                    <a:moveTo>
                      <a:pt x="161" y="0"/>
                    </a:moveTo>
                    <a:lnTo>
                      <a:pt x="168" y="3"/>
                    </a:lnTo>
                    <a:lnTo>
                      <a:pt x="176" y="7"/>
                    </a:lnTo>
                    <a:lnTo>
                      <a:pt x="186" y="13"/>
                    </a:lnTo>
                    <a:lnTo>
                      <a:pt x="198" y="20"/>
                    </a:lnTo>
                    <a:lnTo>
                      <a:pt x="205" y="25"/>
                    </a:lnTo>
                    <a:lnTo>
                      <a:pt x="212" y="30"/>
                    </a:lnTo>
                    <a:lnTo>
                      <a:pt x="227" y="42"/>
                    </a:lnTo>
                    <a:lnTo>
                      <a:pt x="234" y="49"/>
                    </a:lnTo>
                    <a:lnTo>
                      <a:pt x="242" y="56"/>
                    </a:lnTo>
                    <a:lnTo>
                      <a:pt x="248" y="61"/>
                    </a:lnTo>
                    <a:lnTo>
                      <a:pt x="254" y="67"/>
                    </a:lnTo>
                    <a:lnTo>
                      <a:pt x="264" y="80"/>
                    </a:lnTo>
                    <a:lnTo>
                      <a:pt x="270" y="87"/>
                    </a:lnTo>
                    <a:lnTo>
                      <a:pt x="275" y="94"/>
                    </a:lnTo>
                    <a:lnTo>
                      <a:pt x="286" y="109"/>
                    </a:lnTo>
                    <a:lnTo>
                      <a:pt x="305" y="137"/>
                    </a:lnTo>
                    <a:lnTo>
                      <a:pt x="313" y="148"/>
                    </a:lnTo>
                    <a:lnTo>
                      <a:pt x="320" y="157"/>
                    </a:lnTo>
                    <a:lnTo>
                      <a:pt x="344" y="136"/>
                    </a:lnTo>
                    <a:lnTo>
                      <a:pt x="397" y="91"/>
                    </a:lnTo>
                    <a:lnTo>
                      <a:pt x="472" y="26"/>
                    </a:lnTo>
                    <a:lnTo>
                      <a:pt x="479" y="35"/>
                    </a:lnTo>
                    <a:lnTo>
                      <a:pt x="486" y="44"/>
                    </a:lnTo>
                    <a:lnTo>
                      <a:pt x="499" y="60"/>
                    </a:lnTo>
                    <a:lnTo>
                      <a:pt x="505" y="67"/>
                    </a:lnTo>
                    <a:lnTo>
                      <a:pt x="511" y="73"/>
                    </a:lnTo>
                    <a:lnTo>
                      <a:pt x="524" y="84"/>
                    </a:lnTo>
                    <a:lnTo>
                      <a:pt x="531" y="89"/>
                    </a:lnTo>
                    <a:lnTo>
                      <a:pt x="537" y="93"/>
                    </a:lnTo>
                    <a:lnTo>
                      <a:pt x="550" y="101"/>
                    </a:lnTo>
                    <a:lnTo>
                      <a:pt x="562" y="107"/>
                    </a:lnTo>
                    <a:lnTo>
                      <a:pt x="574" y="111"/>
                    </a:lnTo>
                    <a:lnTo>
                      <a:pt x="584" y="116"/>
                    </a:lnTo>
                    <a:lnTo>
                      <a:pt x="594" y="118"/>
                    </a:lnTo>
                    <a:lnTo>
                      <a:pt x="604" y="120"/>
                    </a:lnTo>
                    <a:lnTo>
                      <a:pt x="611" y="121"/>
                    </a:lnTo>
                    <a:lnTo>
                      <a:pt x="618" y="121"/>
                    </a:lnTo>
                    <a:lnTo>
                      <a:pt x="622" y="121"/>
                    </a:lnTo>
                    <a:lnTo>
                      <a:pt x="626" y="121"/>
                    </a:lnTo>
                    <a:lnTo>
                      <a:pt x="475" y="247"/>
                    </a:lnTo>
                    <a:lnTo>
                      <a:pt x="482" y="248"/>
                    </a:lnTo>
                    <a:lnTo>
                      <a:pt x="490" y="248"/>
                    </a:lnTo>
                    <a:lnTo>
                      <a:pt x="507" y="248"/>
                    </a:lnTo>
                    <a:lnTo>
                      <a:pt x="528" y="249"/>
                    </a:lnTo>
                    <a:lnTo>
                      <a:pt x="539" y="249"/>
                    </a:lnTo>
                    <a:lnTo>
                      <a:pt x="551" y="250"/>
                    </a:lnTo>
                    <a:lnTo>
                      <a:pt x="564" y="251"/>
                    </a:lnTo>
                    <a:lnTo>
                      <a:pt x="577" y="253"/>
                    </a:lnTo>
                    <a:lnTo>
                      <a:pt x="590" y="256"/>
                    </a:lnTo>
                    <a:lnTo>
                      <a:pt x="605" y="259"/>
                    </a:lnTo>
                    <a:lnTo>
                      <a:pt x="619" y="264"/>
                    </a:lnTo>
                    <a:lnTo>
                      <a:pt x="633" y="270"/>
                    </a:lnTo>
                    <a:lnTo>
                      <a:pt x="647" y="277"/>
                    </a:lnTo>
                    <a:lnTo>
                      <a:pt x="654" y="281"/>
                    </a:lnTo>
                    <a:lnTo>
                      <a:pt x="661" y="285"/>
                    </a:lnTo>
                    <a:lnTo>
                      <a:pt x="581" y="354"/>
                    </a:lnTo>
                    <a:lnTo>
                      <a:pt x="501" y="420"/>
                    </a:lnTo>
                    <a:lnTo>
                      <a:pt x="487" y="411"/>
                    </a:lnTo>
                    <a:lnTo>
                      <a:pt x="471" y="404"/>
                    </a:lnTo>
                    <a:lnTo>
                      <a:pt x="464" y="400"/>
                    </a:lnTo>
                    <a:lnTo>
                      <a:pt x="456" y="397"/>
                    </a:lnTo>
                    <a:lnTo>
                      <a:pt x="442" y="392"/>
                    </a:lnTo>
                    <a:lnTo>
                      <a:pt x="434" y="390"/>
                    </a:lnTo>
                    <a:lnTo>
                      <a:pt x="427" y="388"/>
                    </a:lnTo>
                    <a:lnTo>
                      <a:pt x="413" y="385"/>
                    </a:lnTo>
                    <a:lnTo>
                      <a:pt x="399" y="383"/>
                    </a:lnTo>
                    <a:lnTo>
                      <a:pt x="386" y="381"/>
                    </a:lnTo>
                    <a:lnTo>
                      <a:pt x="374" y="380"/>
                    </a:lnTo>
                    <a:lnTo>
                      <a:pt x="361" y="380"/>
                    </a:lnTo>
                    <a:lnTo>
                      <a:pt x="342" y="380"/>
                    </a:lnTo>
                    <a:lnTo>
                      <a:pt x="327" y="381"/>
                    </a:lnTo>
                    <a:lnTo>
                      <a:pt x="318" y="381"/>
                    </a:lnTo>
                    <a:lnTo>
                      <a:pt x="254" y="434"/>
                    </a:lnTo>
                    <a:lnTo>
                      <a:pt x="189" y="488"/>
                    </a:lnTo>
                    <a:lnTo>
                      <a:pt x="185" y="489"/>
                    </a:lnTo>
                    <a:lnTo>
                      <a:pt x="181" y="490"/>
                    </a:lnTo>
                    <a:lnTo>
                      <a:pt x="175" y="491"/>
                    </a:lnTo>
                    <a:lnTo>
                      <a:pt x="167" y="493"/>
                    </a:lnTo>
                    <a:lnTo>
                      <a:pt x="158" y="493"/>
                    </a:lnTo>
                    <a:lnTo>
                      <a:pt x="147" y="493"/>
                    </a:lnTo>
                    <a:lnTo>
                      <a:pt x="136" y="492"/>
                    </a:lnTo>
                    <a:lnTo>
                      <a:pt x="122" y="489"/>
                    </a:lnTo>
                    <a:lnTo>
                      <a:pt x="116" y="487"/>
                    </a:lnTo>
                    <a:lnTo>
                      <a:pt x="109" y="485"/>
                    </a:lnTo>
                    <a:lnTo>
                      <a:pt x="95" y="479"/>
                    </a:lnTo>
                    <a:lnTo>
                      <a:pt x="88" y="475"/>
                    </a:lnTo>
                    <a:lnTo>
                      <a:pt x="80" y="471"/>
                    </a:lnTo>
                    <a:lnTo>
                      <a:pt x="73" y="466"/>
                    </a:lnTo>
                    <a:lnTo>
                      <a:pt x="65" y="459"/>
                    </a:lnTo>
                    <a:lnTo>
                      <a:pt x="57" y="453"/>
                    </a:lnTo>
                    <a:lnTo>
                      <a:pt x="50" y="446"/>
                    </a:lnTo>
                    <a:lnTo>
                      <a:pt x="42" y="438"/>
                    </a:lnTo>
                    <a:lnTo>
                      <a:pt x="34" y="430"/>
                    </a:lnTo>
                    <a:lnTo>
                      <a:pt x="18" y="410"/>
                    </a:lnTo>
                    <a:lnTo>
                      <a:pt x="90" y="351"/>
                    </a:lnTo>
                    <a:lnTo>
                      <a:pt x="140" y="309"/>
                    </a:lnTo>
                    <a:lnTo>
                      <a:pt x="163" y="290"/>
                    </a:lnTo>
                    <a:lnTo>
                      <a:pt x="159" y="286"/>
                    </a:lnTo>
                    <a:lnTo>
                      <a:pt x="155" y="281"/>
                    </a:lnTo>
                    <a:lnTo>
                      <a:pt x="145" y="266"/>
                    </a:lnTo>
                    <a:lnTo>
                      <a:pt x="131" y="247"/>
                    </a:lnTo>
                    <a:lnTo>
                      <a:pt x="122" y="236"/>
                    </a:lnTo>
                    <a:lnTo>
                      <a:pt x="113" y="224"/>
                    </a:lnTo>
                    <a:lnTo>
                      <a:pt x="103" y="213"/>
                    </a:lnTo>
                    <a:lnTo>
                      <a:pt x="92" y="201"/>
                    </a:lnTo>
                    <a:lnTo>
                      <a:pt x="80" y="189"/>
                    </a:lnTo>
                    <a:lnTo>
                      <a:pt x="67" y="178"/>
                    </a:lnTo>
                    <a:lnTo>
                      <a:pt x="52" y="166"/>
                    </a:lnTo>
                    <a:lnTo>
                      <a:pt x="36" y="155"/>
                    </a:lnTo>
                    <a:lnTo>
                      <a:pt x="19" y="145"/>
                    </a:lnTo>
                    <a:lnTo>
                      <a:pt x="9" y="140"/>
                    </a:lnTo>
                    <a:lnTo>
                      <a:pt x="0" y="13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00A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</p:grp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8208963" cy="2592308"/>
          </a:xfrm>
        </p:spPr>
        <p:txBody>
          <a:bodyPr anchor="t" anchorCtr="0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8208963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8208963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767889" y="2708920"/>
            <a:ext cx="1368424" cy="1081088"/>
          </a:xfrm>
        </p:spPr>
        <p:txBody>
          <a:bodyPr/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kumppanin logo </a:t>
            </a:r>
          </a:p>
        </p:txBody>
      </p:sp>
      <p:sp>
        <p:nvSpPr>
          <p:cNvPr id="15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67889" y="3933056"/>
            <a:ext cx="1368424" cy="1081088"/>
          </a:xfrm>
        </p:spPr>
        <p:txBody>
          <a:bodyPr/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kumppanin logo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16AE06-20A4-4F28-B7D4-E5AB85827E7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BE90E44-793C-408D-854E-77BBD5472016}" type="datetime1">
              <a:rPr lang="fi-FI" noProof="0" smtClean="0"/>
              <a:t>27.7.2026</a:t>
            </a:fld>
            <a:endParaRPr lang="fi-FI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4B2743E-68F2-4F19-90F2-F00416C3A9A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17C38E5-6DC0-4587-B65B-AAECE90DEE9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67117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HY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8208963" cy="1008062"/>
          </a:xfrm>
        </p:spPr>
        <p:txBody>
          <a:bodyPr anchor="t" anchorCtr="0"/>
          <a:lstStyle>
            <a:lvl1pPr algn="l"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8208963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8208963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8208963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8208963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569372" y="5661248"/>
            <a:ext cx="844955" cy="792088"/>
          </a:xfrm>
          <a:custGeom>
            <a:avLst/>
            <a:gdLst>
              <a:gd name="T0" fmla="*/ 3512 w 3676"/>
              <a:gd name="T1" fmla="*/ 2078 h 3446"/>
              <a:gd name="T2" fmla="*/ 3068 w 3676"/>
              <a:gd name="T3" fmla="*/ 1838 h 3446"/>
              <a:gd name="T4" fmla="*/ 2947 w 3676"/>
              <a:gd name="T5" fmla="*/ 1674 h 3446"/>
              <a:gd name="T6" fmla="*/ 2761 w 3676"/>
              <a:gd name="T7" fmla="*/ 1546 h 3446"/>
              <a:gd name="T8" fmla="*/ 2622 w 3676"/>
              <a:gd name="T9" fmla="*/ 1409 h 3446"/>
              <a:gd name="T10" fmla="*/ 2527 w 3676"/>
              <a:gd name="T11" fmla="*/ 1035 h 3446"/>
              <a:gd name="T12" fmla="*/ 2335 w 3676"/>
              <a:gd name="T13" fmla="*/ 764 h 3446"/>
              <a:gd name="T14" fmla="*/ 2054 w 3676"/>
              <a:gd name="T15" fmla="*/ 619 h 3446"/>
              <a:gd name="T16" fmla="*/ 1886 w 3676"/>
              <a:gd name="T17" fmla="*/ 639 h 3446"/>
              <a:gd name="T18" fmla="*/ 1977 w 3676"/>
              <a:gd name="T19" fmla="*/ 808 h 3446"/>
              <a:gd name="T20" fmla="*/ 1907 w 3676"/>
              <a:gd name="T21" fmla="*/ 960 h 3446"/>
              <a:gd name="T22" fmla="*/ 1739 w 3676"/>
              <a:gd name="T23" fmla="*/ 980 h 3446"/>
              <a:gd name="T24" fmla="*/ 1442 w 3676"/>
              <a:gd name="T25" fmla="*/ 784 h 3446"/>
              <a:gd name="T26" fmla="*/ 1185 w 3676"/>
              <a:gd name="T27" fmla="*/ 708 h 3446"/>
              <a:gd name="T28" fmla="*/ 1013 w 3676"/>
              <a:gd name="T29" fmla="*/ 766 h 3446"/>
              <a:gd name="T30" fmla="*/ 1192 w 3676"/>
              <a:gd name="T31" fmla="*/ 902 h 3446"/>
              <a:gd name="T32" fmla="*/ 1346 w 3676"/>
              <a:gd name="T33" fmla="*/ 1193 h 3446"/>
              <a:gd name="T34" fmla="*/ 1533 w 3676"/>
              <a:gd name="T35" fmla="*/ 1298 h 3446"/>
              <a:gd name="T36" fmla="*/ 1320 w 3676"/>
              <a:gd name="T37" fmla="*/ 1321 h 3446"/>
              <a:gd name="T38" fmla="*/ 1084 w 3676"/>
              <a:gd name="T39" fmla="*/ 1195 h 3446"/>
              <a:gd name="T40" fmla="*/ 816 w 3676"/>
              <a:gd name="T41" fmla="*/ 979 h 3446"/>
              <a:gd name="T42" fmla="*/ 582 w 3676"/>
              <a:gd name="T43" fmla="*/ 949 h 3446"/>
              <a:gd name="T44" fmla="*/ 585 w 3676"/>
              <a:gd name="T45" fmla="*/ 1024 h 3446"/>
              <a:gd name="T46" fmla="*/ 706 w 3676"/>
              <a:gd name="T47" fmla="*/ 1146 h 3446"/>
              <a:gd name="T48" fmla="*/ 661 w 3676"/>
              <a:gd name="T49" fmla="*/ 1245 h 3446"/>
              <a:gd name="T50" fmla="*/ 545 w 3676"/>
              <a:gd name="T51" fmla="*/ 1217 h 3446"/>
              <a:gd name="T52" fmla="*/ 348 w 3676"/>
              <a:gd name="T53" fmla="*/ 1074 h 3446"/>
              <a:gd name="T54" fmla="*/ 119 w 3676"/>
              <a:gd name="T55" fmla="*/ 1041 h 3446"/>
              <a:gd name="T56" fmla="*/ 46 w 3676"/>
              <a:gd name="T57" fmla="*/ 1097 h 3446"/>
              <a:gd name="T58" fmla="*/ 245 w 3676"/>
              <a:gd name="T59" fmla="*/ 1228 h 3446"/>
              <a:gd name="T60" fmla="*/ 450 w 3676"/>
              <a:gd name="T61" fmla="*/ 1595 h 3446"/>
              <a:gd name="T62" fmla="*/ 625 w 3676"/>
              <a:gd name="T63" fmla="*/ 1716 h 3446"/>
              <a:gd name="T64" fmla="*/ 959 w 3676"/>
              <a:gd name="T65" fmla="*/ 1721 h 3446"/>
              <a:gd name="T66" fmla="*/ 1077 w 3676"/>
              <a:gd name="T67" fmla="*/ 1799 h 3446"/>
              <a:gd name="T68" fmla="*/ 1128 w 3676"/>
              <a:gd name="T69" fmla="*/ 1995 h 3446"/>
              <a:gd name="T70" fmla="*/ 1240 w 3676"/>
              <a:gd name="T71" fmla="*/ 2122 h 3446"/>
              <a:gd name="T72" fmla="*/ 1383 w 3676"/>
              <a:gd name="T73" fmla="*/ 2205 h 3446"/>
              <a:gd name="T74" fmla="*/ 1126 w 3676"/>
              <a:gd name="T75" fmla="*/ 2223 h 3446"/>
              <a:gd name="T76" fmla="*/ 837 w 3676"/>
              <a:gd name="T77" fmla="*/ 2103 h 3446"/>
              <a:gd name="T78" fmla="*/ 887 w 3676"/>
              <a:gd name="T79" fmla="*/ 2329 h 3446"/>
              <a:gd name="T80" fmla="*/ 1051 w 3676"/>
              <a:gd name="T81" fmla="*/ 2510 h 3446"/>
              <a:gd name="T82" fmla="*/ 1297 w 3676"/>
              <a:gd name="T83" fmla="*/ 2591 h 3446"/>
              <a:gd name="T84" fmla="*/ 1632 w 3676"/>
              <a:gd name="T85" fmla="*/ 2549 h 3446"/>
              <a:gd name="T86" fmla="*/ 1741 w 3676"/>
              <a:gd name="T87" fmla="*/ 2589 h 3446"/>
              <a:gd name="T88" fmla="*/ 1826 w 3676"/>
              <a:gd name="T89" fmla="*/ 2721 h 3446"/>
              <a:gd name="T90" fmla="*/ 2065 w 3676"/>
              <a:gd name="T91" fmla="*/ 2758 h 3446"/>
              <a:gd name="T92" fmla="*/ 2356 w 3676"/>
              <a:gd name="T93" fmla="*/ 2799 h 3446"/>
              <a:gd name="T94" fmla="*/ 2530 w 3676"/>
              <a:gd name="T95" fmla="*/ 2893 h 3446"/>
              <a:gd name="T96" fmla="*/ 2443 w 3676"/>
              <a:gd name="T97" fmla="*/ 2622 h 3446"/>
              <a:gd name="T98" fmla="*/ 2228 w 3676"/>
              <a:gd name="T99" fmla="*/ 2432 h 3446"/>
              <a:gd name="T100" fmla="*/ 2123 w 3676"/>
              <a:gd name="T101" fmla="*/ 2254 h 3446"/>
              <a:gd name="T102" fmla="*/ 2300 w 3676"/>
              <a:gd name="T103" fmla="*/ 2363 h 3446"/>
              <a:gd name="T104" fmla="*/ 2601 w 3676"/>
              <a:gd name="T105" fmla="*/ 2431 h 3446"/>
              <a:gd name="T106" fmla="*/ 2826 w 3676"/>
              <a:gd name="T107" fmla="*/ 2576 h 3446"/>
              <a:gd name="T108" fmla="*/ 2780 w 3676"/>
              <a:gd name="T109" fmla="*/ 2378 h 3446"/>
              <a:gd name="T110" fmla="*/ 2529 w 3676"/>
              <a:gd name="T111" fmla="*/ 2141 h 3446"/>
              <a:gd name="T112" fmla="*/ 2684 w 3676"/>
              <a:gd name="T113" fmla="*/ 2173 h 3446"/>
              <a:gd name="T114" fmla="*/ 3012 w 3676"/>
              <a:gd name="T115" fmla="*/ 2140 h 3446"/>
              <a:gd name="T116" fmla="*/ 3171 w 3676"/>
              <a:gd name="T117" fmla="*/ 2238 h 3446"/>
              <a:gd name="T118" fmla="*/ 3423 w 3676"/>
              <a:gd name="T119" fmla="*/ 2205 h 3446"/>
              <a:gd name="T120" fmla="*/ 3676 w 3676"/>
              <a:gd name="T121" fmla="*/ 2288 h 3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76" h="3446">
                <a:moveTo>
                  <a:pt x="3676" y="2288"/>
                </a:moveTo>
                <a:lnTo>
                  <a:pt x="3669" y="2275"/>
                </a:lnTo>
                <a:lnTo>
                  <a:pt x="3663" y="2261"/>
                </a:lnTo>
                <a:lnTo>
                  <a:pt x="3649" y="2236"/>
                </a:lnTo>
                <a:lnTo>
                  <a:pt x="3634" y="2212"/>
                </a:lnTo>
                <a:lnTo>
                  <a:pt x="3627" y="2201"/>
                </a:lnTo>
                <a:lnTo>
                  <a:pt x="3619" y="2190"/>
                </a:lnTo>
                <a:lnTo>
                  <a:pt x="3603" y="2168"/>
                </a:lnTo>
                <a:lnTo>
                  <a:pt x="3594" y="2158"/>
                </a:lnTo>
                <a:lnTo>
                  <a:pt x="3586" y="2148"/>
                </a:lnTo>
                <a:lnTo>
                  <a:pt x="3577" y="2138"/>
                </a:lnTo>
                <a:lnTo>
                  <a:pt x="3568" y="2129"/>
                </a:lnTo>
                <a:lnTo>
                  <a:pt x="3559" y="2120"/>
                </a:lnTo>
                <a:lnTo>
                  <a:pt x="3550" y="2111"/>
                </a:lnTo>
                <a:lnTo>
                  <a:pt x="3531" y="2094"/>
                </a:lnTo>
                <a:lnTo>
                  <a:pt x="3512" y="2078"/>
                </a:lnTo>
                <a:lnTo>
                  <a:pt x="3492" y="2062"/>
                </a:lnTo>
                <a:lnTo>
                  <a:pt x="3472" y="2048"/>
                </a:lnTo>
                <a:lnTo>
                  <a:pt x="3451" y="2034"/>
                </a:lnTo>
                <a:lnTo>
                  <a:pt x="3430" y="2021"/>
                </a:lnTo>
                <a:lnTo>
                  <a:pt x="3409" y="2008"/>
                </a:lnTo>
                <a:lnTo>
                  <a:pt x="3388" y="1996"/>
                </a:lnTo>
                <a:lnTo>
                  <a:pt x="3345" y="1974"/>
                </a:lnTo>
                <a:lnTo>
                  <a:pt x="3301" y="1953"/>
                </a:lnTo>
                <a:lnTo>
                  <a:pt x="3258" y="1933"/>
                </a:lnTo>
                <a:lnTo>
                  <a:pt x="3216" y="1914"/>
                </a:lnTo>
                <a:lnTo>
                  <a:pt x="3174" y="1895"/>
                </a:lnTo>
                <a:lnTo>
                  <a:pt x="3134" y="1875"/>
                </a:lnTo>
                <a:lnTo>
                  <a:pt x="3114" y="1865"/>
                </a:lnTo>
                <a:lnTo>
                  <a:pt x="3095" y="1854"/>
                </a:lnTo>
                <a:lnTo>
                  <a:pt x="3077" y="1844"/>
                </a:lnTo>
                <a:lnTo>
                  <a:pt x="3068" y="1838"/>
                </a:lnTo>
                <a:lnTo>
                  <a:pt x="3059" y="1832"/>
                </a:lnTo>
                <a:lnTo>
                  <a:pt x="3051" y="1827"/>
                </a:lnTo>
                <a:lnTo>
                  <a:pt x="3043" y="1821"/>
                </a:lnTo>
                <a:lnTo>
                  <a:pt x="3036" y="1815"/>
                </a:lnTo>
                <a:lnTo>
                  <a:pt x="3028" y="1808"/>
                </a:lnTo>
                <a:lnTo>
                  <a:pt x="3015" y="1794"/>
                </a:lnTo>
                <a:lnTo>
                  <a:pt x="3008" y="1787"/>
                </a:lnTo>
                <a:lnTo>
                  <a:pt x="3002" y="1779"/>
                </a:lnTo>
                <a:lnTo>
                  <a:pt x="2996" y="1771"/>
                </a:lnTo>
                <a:lnTo>
                  <a:pt x="2990" y="1763"/>
                </a:lnTo>
                <a:lnTo>
                  <a:pt x="2985" y="1755"/>
                </a:lnTo>
                <a:lnTo>
                  <a:pt x="2980" y="1746"/>
                </a:lnTo>
                <a:lnTo>
                  <a:pt x="2970" y="1729"/>
                </a:lnTo>
                <a:lnTo>
                  <a:pt x="2961" y="1711"/>
                </a:lnTo>
                <a:lnTo>
                  <a:pt x="2954" y="1693"/>
                </a:lnTo>
                <a:lnTo>
                  <a:pt x="2947" y="1674"/>
                </a:lnTo>
                <a:lnTo>
                  <a:pt x="2940" y="1655"/>
                </a:lnTo>
                <a:lnTo>
                  <a:pt x="2935" y="1635"/>
                </a:lnTo>
                <a:lnTo>
                  <a:pt x="2930" y="1616"/>
                </a:lnTo>
                <a:lnTo>
                  <a:pt x="2926" y="1597"/>
                </a:lnTo>
                <a:lnTo>
                  <a:pt x="2923" y="1578"/>
                </a:lnTo>
                <a:lnTo>
                  <a:pt x="2920" y="1560"/>
                </a:lnTo>
                <a:lnTo>
                  <a:pt x="2903" y="1561"/>
                </a:lnTo>
                <a:lnTo>
                  <a:pt x="2884" y="1563"/>
                </a:lnTo>
                <a:lnTo>
                  <a:pt x="2865" y="1563"/>
                </a:lnTo>
                <a:lnTo>
                  <a:pt x="2845" y="1563"/>
                </a:lnTo>
                <a:lnTo>
                  <a:pt x="2835" y="1562"/>
                </a:lnTo>
                <a:lnTo>
                  <a:pt x="2825" y="1561"/>
                </a:lnTo>
                <a:lnTo>
                  <a:pt x="2804" y="1558"/>
                </a:lnTo>
                <a:lnTo>
                  <a:pt x="2793" y="1556"/>
                </a:lnTo>
                <a:lnTo>
                  <a:pt x="2782" y="1553"/>
                </a:lnTo>
                <a:lnTo>
                  <a:pt x="2761" y="1546"/>
                </a:lnTo>
                <a:lnTo>
                  <a:pt x="2750" y="1542"/>
                </a:lnTo>
                <a:lnTo>
                  <a:pt x="2739" y="1537"/>
                </a:lnTo>
                <a:lnTo>
                  <a:pt x="2729" y="1532"/>
                </a:lnTo>
                <a:lnTo>
                  <a:pt x="2719" y="1526"/>
                </a:lnTo>
                <a:lnTo>
                  <a:pt x="2714" y="1523"/>
                </a:lnTo>
                <a:lnTo>
                  <a:pt x="2709" y="1519"/>
                </a:lnTo>
                <a:lnTo>
                  <a:pt x="2699" y="1512"/>
                </a:lnTo>
                <a:lnTo>
                  <a:pt x="2689" y="1504"/>
                </a:lnTo>
                <a:lnTo>
                  <a:pt x="2680" y="1495"/>
                </a:lnTo>
                <a:lnTo>
                  <a:pt x="2670" y="1485"/>
                </a:lnTo>
                <a:lnTo>
                  <a:pt x="2661" y="1475"/>
                </a:lnTo>
                <a:lnTo>
                  <a:pt x="2653" y="1464"/>
                </a:lnTo>
                <a:lnTo>
                  <a:pt x="2645" y="1451"/>
                </a:lnTo>
                <a:lnTo>
                  <a:pt x="2637" y="1438"/>
                </a:lnTo>
                <a:lnTo>
                  <a:pt x="2629" y="1424"/>
                </a:lnTo>
                <a:lnTo>
                  <a:pt x="2622" y="1409"/>
                </a:lnTo>
                <a:lnTo>
                  <a:pt x="2615" y="1393"/>
                </a:lnTo>
                <a:lnTo>
                  <a:pt x="2610" y="1380"/>
                </a:lnTo>
                <a:lnTo>
                  <a:pt x="2606" y="1366"/>
                </a:lnTo>
                <a:lnTo>
                  <a:pt x="2601" y="1351"/>
                </a:lnTo>
                <a:lnTo>
                  <a:pt x="2598" y="1336"/>
                </a:lnTo>
                <a:lnTo>
                  <a:pt x="2590" y="1306"/>
                </a:lnTo>
                <a:lnTo>
                  <a:pt x="2584" y="1273"/>
                </a:lnTo>
                <a:lnTo>
                  <a:pt x="2578" y="1239"/>
                </a:lnTo>
                <a:lnTo>
                  <a:pt x="2571" y="1204"/>
                </a:lnTo>
                <a:lnTo>
                  <a:pt x="2564" y="1168"/>
                </a:lnTo>
                <a:lnTo>
                  <a:pt x="2555" y="1131"/>
                </a:lnTo>
                <a:lnTo>
                  <a:pt x="2551" y="1112"/>
                </a:lnTo>
                <a:lnTo>
                  <a:pt x="2546" y="1093"/>
                </a:lnTo>
                <a:lnTo>
                  <a:pt x="2540" y="1074"/>
                </a:lnTo>
                <a:lnTo>
                  <a:pt x="2534" y="1055"/>
                </a:lnTo>
                <a:lnTo>
                  <a:pt x="2527" y="1035"/>
                </a:lnTo>
                <a:lnTo>
                  <a:pt x="2520" y="1016"/>
                </a:lnTo>
                <a:lnTo>
                  <a:pt x="2512" y="997"/>
                </a:lnTo>
                <a:lnTo>
                  <a:pt x="2503" y="978"/>
                </a:lnTo>
                <a:lnTo>
                  <a:pt x="2493" y="958"/>
                </a:lnTo>
                <a:lnTo>
                  <a:pt x="2483" y="939"/>
                </a:lnTo>
                <a:lnTo>
                  <a:pt x="2471" y="920"/>
                </a:lnTo>
                <a:lnTo>
                  <a:pt x="2459" y="901"/>
                </a:lnTo>
                <a:lnTo>
                  <a:pt x="2446" y="882"/>
                </a:lnTo>
                <a:lnTo>
                  <a:pt x="2431" y="863"/>
                </a:lnTo>
                <a:lnTo>
                  <a:pt x="2416" y="844"/>
                </a:lnTo>
                <a:lnTo>
                  <a:pt x="2408" y="834"/>
                </a:lnTo>
                <a:lnTo>
                  <a:pt x="2399" y="825"/>
                </a:lnTo>
                <a:lnTo>
                  <a:pt x="2383" y="809"/>
                </a:lnTo>
                <a:lnTo>
                  <a:pt x="2367" y="793"/>
                </a:lnTo>
                <a:lnTo>
                  <a:pt x="2351" y="778"/>
                </a:lnTo>
                <a:lnTo>
                  <a:pt x="2335" y="764"/>
                </a:lnTo>
                <a:lnTo>
                  <a:pt x="2318" y="750"/>
                </a:lnTo>
                <a:lnTo>
                  <a:pt x="2301" y="737"/>
                </a:lnTo>
                <a:lnTo>
                  <a:pt x="2285" y="725"/>
                </a:lnTo>
                <a:lnTo>
                  <a:pt x="2268" y="713"/>
                </a:lnTo>
                <a:lnTo>
                  <a:pt x="2250" y="702"/>
                </a:lnTo>
                <a:lnTo>
                  <a:pt x="2233" y="692"/>
                </a:lnTo>
                <a:lnTo>
                  <a:pt x="2215" y="682"/>
                </a:lnTo>
                <a:lnTo>
                  <a:pt x="2198" y="672"/>
                </a:lnTo>
                <a:lnTo>
                  <a:pt x="2180" y="664"/>
                </a:lnTo>
                <a:lnTo>
                  <a:pt x="2162" y="656"/>
                </a:lnTo>
                <a:lnTo>
                  <a:pt x="2145" y="648"/>
                </a:lnTo>
                <a:lnTo>
                  <a:pt x="2127" y="641"/>
                </a:lnTo>
                <a:lnTo>
                  <a:pt x="2109" y="635"/>
                </a:lnTo>
                <a:lnTo>
                  <a:pt x="2091" y="629"/>
                </a:lnTo>
                <a:lnTo>
                  <a:pt x="2072" y="624"/>
                </a:lnTo>
                <a:lnTo>
                  <a:pt x="2054" y="619"/>
                </a:lnTo>
                <a:lnTo>
                  <a:pt x="2036" y="615"/>
                </a:lnTo>
                <a:lnTo>
                  <a:pt x="2018" y="611"/>
                </a:lnTo>
                <a:lnTo>
                  <a:pt x="2000" y="608"/>
                </a:lnTo>
                <a:lnTo>
                  <a:pt x="1982" y="606"/>
                </a:lnTo>
                <a:lnTo>
                  <a:pt x="1964" y="603"/>
                </a:lnTo>
                <a:lnTo>
                  <a:pt x="1945" y="602"/>
                </a:lnTo>
                <a:lnTo>
                  <a:pt x="1927" y="601"/>
                </a:lnTo>
                <a:lnTo>
                  <a:pt x="1909" y="600"/>
                </a:lnTo>
                <a:lnTo>
                  <a:pt x="1891" y="600"/>
                </a:lnTo>
                <a:lnTo>
                  <a:pt x="1874" y="600"/>
                </a:lnTo>
                <a:lnTo>
                  <a:pt x="1856" y="600"/>
                </a:lnTo>
                <a:lnTo>
                  <a:pt x="1838" y="601"/>
                </a:lnTo>
                <a:lnTo>
                  <a:pt x="1849" y="609"/>
                </a:lnTo>
                <a:lnTo>
                  <a:pt x="1859" y="616"/>
                </a:lnTo>
                <a:lnTo>
                  <a:pt x="1878" y="631"/>
                </a:lnTo>
                <a:lnTo>
                  <a:pt x="1886" y="639"/>
                </a:lnTo>
                <a:lnTo>
                  <a:pt x="1895" y="647"/>
                </a:lnTo>
                <a:lnTo>
                  <a:pt x="1903" y="654"/>
                </a:lnTo>
                <a:lnTo>
                  <a:pt x="1910" y="662"/>
                </a:lnTo>
                <a:lnTo>
                  <a:pt x="1924" y="678"/>
                </a:lnTo>
                <a:lnTo>
                  <a:pt x="1930" y="686"/>
                </a:lnTo>
                <a:lnTo>
                  <a:pt x="1936" y="694"/>
                </a:lnTo>
                <a:lnTo>
                  <a:pt x="1941" y="703"/>
                </a:lnTo>
                <a:lnTo>
                  <a:pt x="1946" y="711"/>
                </a:lnTo>
                <a:lnTo>
                  <a:pt x="1955" y="727"/>
                </a:lnTo>
                <a:lnTo>
                  <a:pt x="1962" y="743"/>
                </a:lnTo>
                <a:lnTo>
                  <a:pt x="1965" y="752"/>
                </a:lnTo>
                <a:lnTo>
                  <a:pt x="1968" y="760"/>
                </a:lnTo>
                <a:lnTo>
                  <a:pt x="1970" y="768"/>
                </a:lnTo>
                <a:lnTo>
                  <a:pt x="1972" y="776"/>
                </a:lnTo>
                <a:lnTo>
                  <a:pt x="1975" y="792"/>
                </a:lnTo>
                <a:lnTo>
                  <a:pt x="1977" y="808"/>
                </a:lnTo>
                <a:lnTo>
                  <a:pt x="1977" y="815"/>
                </a:lnTo>
                <a:lnTo>
                  <a:pt x="1977" y="823"/>
                </a:lnTo>
                <a:lnTo>
                  <a:pt x="1976" y="831"/>
                </a:lnTo>
                <a:lnTo>
                  <a:pt x="1976" y="838"/>
                </a:lnTo>
                <a:lnTo>
                  <a:pt x="1975" y="846"/>
                </a:lnTo>
                <a:lnTo>
                  <a:pt x="1974" y="853"/>
                </a:lnTo>
                <a:lnTo>
                  <a:pt x="1970" y="868"/>
                </a:lnTo>
                <a:lnTo>
                  <a:pt x="1968" y="875"/>
                </a:lnTo>
                <a:lnTo>
                  <a:pt x="1966" y="882"/>
                </a:lnTo>
                <a:lnTo>
                  <a:pt x="1960" y="895"/>
                </a:lnTo>
                <a:lnTo>
                  <a:pt x="1954" y="908"/>
                </a:lnTo>
                <a:lnTo>
                  <a:pt x="1946" y="920"/>
                </a:lnTo>
                <a:lnTo>
                  <a:pt x="1938" y="931"/>
                </a:lnTo>
                <a:lnTo>
                  <a:pt x="1928" y="941"/>
                </a:lnTo>
                <a:lnTo>
                  <a:pt x="1918" y="951"/>
                </a:lnTo>
                <a:lnTo>
                  <a:pt x="1907" y="960"/>
                </a:lnTo>
                <a:lnTo>
                  <a:pt x="1895" y="967"/>
                </a:lnTo>
                <a:lnTo>
                  <a:pt x="1889" y="971"/>
                </a:lnTo>
                <a:lnTo>
                  <a:pt x="1882" y="974"/>
                </a:lnTo>
                <a:lnTo>
                  <a:pt x="1876" y="977"/>
                </a:lnTo>
                <a:lnTo>
                  <a:pt x="1869" y="980"/>
                </a:lnTo>
                <a:lnTo>
                  <a:pt x="1862" y="982"/>
                </a:lnTo>
                <a:lnTo>
                  <a:pt x="1855" y="984"/>
                </a:lnTo>
                <a:lnTo>
                  <a:pt x="1841" y="987"/>
                </a:lnTo>
                <a:lnTo>
                  <a:pt x="1826" y="989"/>
                </a:lnTo>
                <a:lnTo>
                  <a:pt x="1810" y="990"/>
                </a:lnTo>
                <a:lnTo>
                  <a:pt x="1789" y="989"/>
                </a:lnTo>
                <a:lnTo>
                  <a:pt x="1778" y="988"/>
                </a:lnTo>
                <a:lnTo>
                  <a:pt x="1768" y="987"/>
                </a:lnTo>
                <a:lnTo>
                  <a:pt x="1758" y="985"/>
                </a:lnTo>
                <a:lnTo>
                  <a:pt x="1749" y="983"/>
                </a:lnTo>
                <a:lnTo>
                  <a:pt x="1739" y="980"/>
                </a:lnTo>
                <a:lnTo>
                  <a:pt x="1730" y="978"/>
                </a:lnTo>
                <a:lnTo>
                  <a:pt x="1711" y="971"/>
                </a:lnTo>
                <a:lnTo>
                  <a:pt x="1702" y="968"/>
                </a:lnTo>
                <a:lnTo>
                  <a:pt x="1694" y="964"/>
                </a:lnTo>
                <a:lnTo>
                  <a:pt x="1676" y="955"/>
                </a:lnTo>
                <a:lnTo>
                  <a:pt x="1660" y="946"/>
                </a:lnTo>
                <a:lnTo>
                  <a:pt x="1643" y="936"/>
                </a:lnTo>
                <a:lnTo>
                  <a:pt x="1627" y="925"/>
                </a:lnTo>
                <a:lnTo>
                  <a:pt x="1611" y="913"/>
                </a:lnTo>
                <a:lnTo>
                  <a:pt x="1595" y="901"/>
                </a:lnTo>
                <a:lnTo>
                  <a:pt x="1563" y="875"/>
                </a:lnTo>
                <a:lnTo>
                  <a:pt x="1530" y="848"/>
                </a:lnTo>
                <a:lnTo>
                  <a:pt x="1496" y="822"/>
                </a:lnTo>
                <a:lnTo>
                  <a:pt x="1479" y="809"/>
                </a:lnTo>
                <a:lnTo>
                  <a:pt x="1461" y="797"/>
                </a:lnTo>
                <a:lnTo>
                  <a:pt x="1442" y="784"/>
                </a:lnTo>
                <a:lnTo>
                  <a:pt x="1422" y="773"/>
                </a:lnTo>
                <a:lnTo>
                  <a:pt x="1402" y="762"/>
                </a:lnTo>
                <a:lnTo>
                  <a:pt x="1381" y="751"/>
                </a:lnTo>
                <a:lnTo>
                  <a:pt x="1359" y="742"/>
                </a:lnTo>
                <a:lnTo>
                  <a:pt x="1335" y="733"/>
                </a:lnTo>
                <a:lnTo>
                  <a:pt x="1323" y="730"/>
                </a:lnTo>
                <a:lnTo>
                  <a:pt x="1311" y="726"/>
                </a:lnTo>
                <a:lnTo>
                  <a:pt x="1298" y="723"/>
                </a:lnTo>
                <a:lnTo>
                  <a:pt x="1285" y="720"/>
                </a:lnTo>
                <a:lnTo>
                  <a:pt x="1272" y="717"/>
                </a:lnTo>
                <a:lnTo>
                  <a:pt x="1259" y="714"/>
                </a:lnTo>
                <a:lnTo>
                  <a:pt x="1245" y="712"/>
                </a:lnTo>
                <a:lnTo>
                  <a:pt x="1230" y="711"/>
                </a:lnTo>
                <a:lnTo>
                  <a:pt x="1216" y="709"/>
                </a:lnTo>
                <a:lnTo>
                  <a:pt x="1201" y="708"/>
                </a:lnTo>
                <a:lnTo>
                  <a:pt x="1185" y="708"/>
                </a:lnTo>
                <a:lnTo>
                  <a:pt x="1169" y="707"/>
                </a:lnTo>
                <a:lnTo>
                  <a:pt x="1155" y="708"/>
                </a:lnTo>
                <a:lnTo>
                  <a:pt x="1140" y="709"/>
                </a:lnTo>
                <a:lnTo>
                  <a:pt x="1126" y="710"/>
                </a:lnTo>
                <a:lnTo>
                  <a:pt x="1113" y="712"/>
                </a:lnTo>
                <a:lnTo>
                  <a:pt x="1099" y="714"/>
                </a:lnTo>
                <a:lnTo>
                  <a:pt x="1086" y="717"/>
                </a:lnTo>
                <a:lnTo>
                  <a:pt x="1073" y="720"/>
                </a:lnTo>
                <a:lnTo>
                  <a:pt x="1061" y="723"/>
                </a:lnTo>
                <a:lnTo>
                  <a:pt x="1038" y="731"/>
                </a:lnTo>
                <a:lnTo>
                  <a:pt x="1027" y="735"/>
                </a:lnTo>
                <a:lnTo>
                  <a:pt x="1016" y="740"/>
                </a:lnTo>
                <a:lnTo>
                  <a:pt x="996" y="750"/>
                </a:lnTo>
                <a:lnTo>
                  <a:pt x="979" y="760"/>
                </a:lnTo>
                <a:lnTo>
                  <a:pt x="997" y="763"/>
                </a:lnTo>
                <a:lnTo>
                  <a:pt x="1013" y="766"/>
                </a:lnTo>
                <a:lnTo>
                  <a:pt x="1029" y="771"/>
                </a:lnTo>
                <a:lnTo>
                  <a:pt x="1044" y="775"/>
                </a:lnTo>
                <a:lnTo>
                  <a:pt x="1059" y="781"/>
                </a:lnTo>
                <a:lnTo>
                  <a:pt x="1073" y="787"/>
                </a:lnTo>
                <a:lnTo>
                  <a:pt x="1086" y="794"/>
                </a:lnTo>
                <a:lnTo>
                  <a:pt x="1098" y="801"/>
                </a:lnTo>
                <a:lnTo>
                  <a:pt x="1110" y="809"/>
                </a:lnTo>
                <a:lnTo>
                  <a:pt x="1121" y="817"/>
                </a:lnTo>
                <a:lnTo>
                  <a:pt x="1131" y="826"/>
                </a:lnTo>
                <a:lnTo>
                  <a:pt x="1142" y="836"/>
                </a:lnTo>
                <a:lnTo>
                  <a:pt x="1151" y="846"/>
                </a:lnTo>
                <a:lnTo>
                  <a:pt x="1160" y="856"/>
                </a:lnTo>
                <a:lnTo>
                  <a:pt x="1169" y="868"/>
                </a:lnTo>
                <a:lnTo>
                  <a:pt x="1177" y="879"/>
                </a:lnTo>
                <a:lnTo>
                  <a:pt x="1185" y="890"/>
                </a:lnTo>
                <a:lnTo>
                  <a:pt x="1192" y="902"/>
                </a:lnTo>
                <a:lnTo>
                  <a:pt x="1200" y="914"/>
                </a:lnTo>
                <a:lnTo>
                  <a:pt x="1206" y="926"/>
                </a:lnTo>
                <a:lnTo>
                  <a:pt x="1219" y="952"/>
                </a:lnTo>
                <a:lnTo>
                  <a:pt x="1226" y="964"/>
                </a:lnTo>
                <a:lnTo>
                  <a:pt x="1232" y="978"/>
                </a:lnTo>
                <a:lnTo>
                  <a:pt x="1254" y="1031"/>
                </a:lnTo>
                <a:lnTo>
                  <a:pt x="1276" y="1085"/>
                </a:lnTo>
                <a:lnTo>
                  <a:pt x="1286" y="1105"/>
                </a:lnTo>
                <a:lnTo>
                  <a:pt x="1296" y="1125"/>
                </a:lnTo>
                <a:lnTo>
                  <a:pt x="1301" y="1134"/>
                </a:lnTo>
                <a:lnTo>
                  <a:pt x="1307" y="1143"/>
                </a:lnTo>
                <a:lnTo>
                  <a:pt x="1313" y="1152"/>
                </a:lnTo>
                <a:lnTo>
                  <a:pt x="1319" y="1161"/>
                </a:lnTo>
                <a:lnTo>
                  <a:pt x="1325" y="1169"/>
                </a:lnTo>
                <a:lnTo>
                  <a:pt x="1332" y="1177"/>
                </a:lnTo>
                <a:lnTo>
                  <a:pt x="1346" y="1193"/>
                </a:lnTo>
                <a:lnTo>
                  <a:pt x="1360" y="1207"/>
                </a:lnTo>
                <a:lnTo>
                  <a:pt x="1368" y="1214"/>
                </a:lnTo>
                <a:lnTo>
                  <a:pt x="1376" y="1221"/>
                </a:lnTo>
                <a:lnTo>
                  <a:pt x="1384" y="1227"/>
                </a:lnTo>
                <a:lnTo>
                  <a:pt x="1393" y="1233"/>
                </a:lnTo>
                <a:lnTo>
                  <a:pt x="1410" y="1245"/>
                </a:lnTo>
                <a:lnTo>
                  <a:pt x="1419" y="1251"/>
                </a:lnTo>
                <a:lnTo>
                  <a:pt x="1428" y="1256"/>
                </a:lnTo>
                <a:lnTo>
                  <a:pt x="1447" y="1266"/>
                </a:lnTo>
                <a:lnTo>
                  <a:pt x="1468" y="1275"/>
                </a:lnTo>
                <a:lnTo>
                  <a:pt x="1478" y="1279"/>
                </a:lnTo>
                <a:lnTo>
                  <a:pt x="1489" y="1283"/>
                </a:lnTo>
                <a:lnTo>
                  <a:pt x="1499" y="1287"/>
                </a:lnTo>
                <a:lnTo>
                  <a:pt x="1511" y="1291"/>
                </a:lnTo>
                <a:lnTo>
                  <a:pt x="1522" y="1295"/>
                </a:lnTo>
                <a:lnTo>
                  <a:pt x="1533" y="1298"/>
                </a:lnTo>
                <a:lnTo>
                  <a:pt x="1524" y="1303"/>
                </a:lnTo>
                <a:lnTo>
                  <a:pt x="1511" y="1308"/>
                </a:lnTo>
                <a:lnTo>
                  <a:pt x="1496" y="1313"/>
                </a:lnTo>
                <a:lnTo>
                  <a:pt x="1478" y="1317"/>
                </a:lnTo>
                <a:lnTo>
                  <a:pt x="1469" y="1319"/>
                </a:lnTo>
                <a:lnTo>
                  <a:pt x="1458" y="1321"/>
                </a:lnTo>
                <a:lnTo>
                  <a:pt x="1448" y="1323"/>
                </a:lnTo>
                <a:lnTo>
                  <a:pt x="1437" y="1324"/>
                </a:lnTo>
                <a:lnTo>
                  <a:pt x="1413" y="1326"/>
                </a:lnTo>
                <a:lnTo>
                  <a:pt x="1401" y="1327"/>
                </a:lnTo>
                <a:lnTo>
                  <a:pt x="1388" y="1327"/>
                </a:lnTo>
                <a:lnTo>
                  <a:pt x="1374" y="1326"/>
                </a:lnTo>
                <a:lnTo>
                  <a:pt x="1360" y="1326"/>
                </a:lnTo>
                <a:lnTo>
                  <a:pt x="1346" y="1325"/>
                </a:lnTo>
                <a:lnTo>
                  <a:pt x="1333" y="1323"/>
                </a:lnTo>
                <a:lnTo>
                  <a:pt x="1320" y="1321"/>
                </a:lnTo>
                <a:lnTo>
                  <a:pt x="1307" y="1319"/>
                </a:lnTo>
                <a:lnTo>
                  <a:pt x="1295" y="1316"/>
                </a:lnTo>
                <a:lnTo>
                  <a:pt x="1282" y="1313"/>
                </a:lnTo>
                <a:lnTo>
                  <a:pt x="1270" y="1309"/>
                </a:lnTo>
                <a:lnTo>
                  <a:pt x="1258" y="1305"/>
                </a:lnTo>
                <a:lnTo>
                  <a:pt x="1246" y="1300"/>
                </a:lnTo>
                <a:lnTo>
                  <a:pt x="1235" y="1296"/>
                </a:lnTo>
                <a:lnTo>
                  <a:pt x="1223" y="1291"/>
                </a:lnTo>
                <a:lnTo>
                  <a:pt x="1212" y="1285"/>
                </a:lnTo>
                <a:lnTo>
                  <a:pt x="1201" y="1279"/>
                </a:lnTo>
                <a:lnTo>
                  <a:pt x="1189" y="1273"/>
                </a:lnTo>
                <a:lnTo>
                  <a:pt x="1168" y="1260"/>
                </a:lnTo>
                <a:lnTo>
                  <a:pt x="1146" y="1245"/>
                </a:lnTo>
                <a:lnTo>
                  <a:pt x="1125" y="1229"/>
                </a:lnTo>
                <a:lnTo>
                  <a:pt x="1105" y="1213"/>
                </a:lnTo>
                <a:lnTo>
                  <a:pt x="1084" y="1195"/>
                </a:lnTo>
                <a:lnTo>
                  <a:pt x="1064" y="1176"/>
                </a:lnTo>
                <a:lnTo>
                  <a:pt x="1044" y="1156"/>
                </a:lnTo>
                <a:lnTo>
                  <a:pt x="1023" y="1136"/>
                </a:lnTo>
                <a:lnTo>
                  <a:pt x="1005" y="1117"/>
                </a:lnTo>
                <a:lnTo>
                  <a:pt x="987" y="1099"/>
                </a:lnTo>
                <a:lnTo>
                  <a:pt x="968" y="1082"/>
                </a:lnTo>
                <a:lnTo>
                  <a:pt x="949" y="1065"/>
                </a:lnTo>
                <a:lnTo>
                  <a:pt x="929" y="1048"/>
                </a:lnTo>
                <a:lnTo>
                  <a:pt x="919" y="1040"/>
                </a:lnTo>
                <a:lnTo>
                  <a:pt x="907" y="1032"/>
                </a:lnTo>
                <a:lnTo>
                  <a:pt x="886" y="1017"/>
                </a:lnTo>
                <a:lnTo>
                  <a:pt x="875" y="1010"/>
                </a:lnTo>
                <a:lnTo>
                  <a:pt x="864" y="1004"/>
                </a:lnTo>
                <a:lnTo>
                  <a:pt x="852" y="997"/>
                </a:lnTo>
                <a:lnTo>
                  <a:pt x="840" y="991"/>
                </a:lnTo>
                <a:lnTo>
                  <a:pt x="816" y="979"/>
                </a:lnTo>
                <a:lnTo>
                  <a:pt x="804" y="974"/>
                </a:lnTo>
                <a:lnTo>
                  <a:pt x="791" y="969"/>
                </a:lnTo>
                <a:lnTo>
                  <a:pt x="778" y="965"/>
                </a:lnTo>
                <a:lnTo>
                  <a:pt x="764" y="961"/>
                </a:lnTo>
                <a:lnTo>
                  <a:pt x="750" y="957"/>
                </a:lnTo>
                <a:lnTo>
                  <a:pt x="736" y="954"/>
                </a:lnTo>
                <a:lnTo>
                  <a:pt x="721" y="951"/>
                </a:lnTo>
                <a:lnTo>
                  <a:pt x="707" y="949"/>
                </a:lnTo>
                <a:lnTo>
                  <a:pt x="691" y="947"/>
                </a:lnTo>
                <a:lnTo>
                  <a:pt x="676" y="946"/>
                </a:lnTo>
                <a:lnTo>
                  <a:pt x="660" y="945"/>
                </a:lnTo>
                <a:lnTo>
                  <a:pt x="643" y="945"/>
                </a:lnTo>
                <a:lnTo>
                  <a:pt x="627" y="945"/>
                </a:lnTo>
                <a:lnTo>
                  <a:pt x="611" y="946"/>
                </a:lnTo>
                <a:lnTo>
                  <a:pt x="596" y="947"/>
                </a:lnTo>
                <a:lnTo>
                  <a:pt x="582" y="949"/>
                </a:lnTo>
                <a:lnTo>
                  <a:pt x="568" y="952"/>
                </a:lnTo>
                <a:lnTo>
                  <a:pt x="554" y="954"/>
                </a:lnTo>
                <a:lnTo>
                  <a:pt x="530" y="961"/>
                </a:lnTo>
                <a:lnTo>
                  <a:pt x="519" y="964"/>
                </a:lnTo>
                <a:lnTo>
                  <a:pt x="509" y="968"/>
                </a:lnTo>
                <a:lnTo>
                  <a:pt x="499" y="971"/>
                </a:lnTo>
                <a:lnTo>
                  <a:pt x="490" y="975"/>
                </a:lnTo>
                <a:lnTo>
                  <a:pt x="476" y="982"/>
                </a:lnTo>
                <a:lnTo>
                  <a:pt x="465" y="988"/>
                </a:lnTo>
                <a:lnTo>
                  <a:pt x="474" y="990"/>
                </a:lnTo>
                <a:lnTo>
                  <a:pt x="484" y="992"/>
                </a:lnTo>
                <a:lnTo>
                  <a:pt x="504" y="996"/>
                </a:lnTo>
                <a:lnTo>
                  <a:pt x="524" y="1001"/>
                </a:lnTo>
                <a:lnTo>
                  <a:pt x="544" y="1008"/>
                </a:lnTo>
                <a:lnTo>
                  <a:pt x="565" y="1015"/>
                </a:lnTo>
                <a:lnTo>
                  <a:pt x="585" y="1024"/>
                </a:lnTo>
                <a:lnTo>
                  <a:pt x="604" y="1033"/>
                </a:lnTo>
                <a:lnTo>
                  <a:pt x="623" y="1044"/>
                </a:lnTo>
                <a:lnTo>
                  <a:pt x="632" y="1049"/>
                </a:lnTo>
                <a:lnTo>
                  <a:pt x="640" y="1055"/>
                </a:lnTo>
                <a:lnTo>
                  <a:pt x="656" y="1068"/>
                </a:lnTo>
                <a:lnTo>
                  <a:pt x="664" y="1074"/>
                </a:lnTo>
                <a:lnTo>
                  <a:pt x="671" y="1081"/>
                </a:lnTo>
                <a:lnTo>
                  <a:pt x="677" y="1089"/>
                </a:lnTo>
                <a:lnTo>
                  <a:pt x="683" y="1096"/>
                </a:lnTo>
                <a:lnTo>
                  <a:pt x="686" y="1100"/>
                </a:lnTo>
                <a:lnTo>
                  <a:pt x="689" y="1104"/>
                </a:lnTo>
                <a:lnTo>
                  <a:pt x="693" y="1112"/>
                </a:lnTo>
                <a:lnTo>
                  <a:pt x="697" y="1120"/>
                </a:lnTo>
                <a:lnTo>
                  <a:pt x="701" y="1129"/>
                </a:lnTo>
                <a:lnTo>
                  <a:pt x="704" y="1137"/>
                </a:lnTo>
                <a:lnTo>
                  <a:pt x="706" y="1146"/>
                </a:lnTo>
                <a:lnTo>
                  <a:pt x="707" y="1156"/>
                </a:lnTo>
                <a:lnTo>
                  <a:pt x="707" y="1165"/>
                </a:lnTo>
                <a:lnTo>
                  <a:pt x="707" y="1173"/>
                </a:lnTo>
                <a:lnTo>
                  <a:pt x="706" y="1181"/>
                </a:lnTo>
                <a:lnTo>
                  <a:pt x="705" y="1189"/>
                </a:lnTo>
                <a:lnTo>
                  <a:pt x="703" y="1196"/>
                </a:lnTo>
                <a:lnTo>
                  <a:pt x="701" y="1202"/>
                </a:lnTo>
                <a:lnTo>
                  <a:pt x="698" y="1209"/>
                </a:lnTo>
                <a:lnTo>
                  <a:pt x="694" y="1215"/>
                </a:lnTo>
                <a:lnTo>
                  <a:pt x="691" y="1220"/>
                </a:lnTo>
                <a:lnTo>
                  <a:pt x="687" y="1225"/>
                </a:lnTo>
                <a:lnTo>
                  <a:pt x="682" y="1230"/>
                </a:lnTo>
                <a:lnTo>
                  <a:pt x="677" y="1234"/>
                </a:lnTo>
                <a:lnTo>
                  <a:pt x="672" y="1238"/>
                </a:lnTo>
                <a:lnTo>
                  <a:pt x="667" y="1242"/>
                </a:lnTo>
                <a:lnTo>
                  <a:pt x="661" y="1245"/>
                </a:lnTo>
                <a:lnTo>
                  <a:pt x="655" y="1247"/>
                </a:lnTo>
                <a:lnTo>
                  <a:pt x="648" y="1249"/>
                </a:lnTo>
                <a:lnTo>
                  <a:pt x="642" y="1250"/>
                </a:lnTo>
                <a:lnTo>
                  <a:pt x="635" y="1251"/>
                </a:lnTo>
                <a:lnTo>
                  <a:pt x="628" y="1252"/>
                </a:lnTo>
                <a:lnTo>
                  <a:pt x="621" y="1251"/>
                </a:lnTo>
                <a:lnTo>
                  <a:pt x="614" y="1251"/>
                </a:lnTo>
                <a:lnTo>
                  <a:pt x="606" y="1249"/>
                </a:lnTo>
                <a:lnTo>
                  <a:pt x="599" y="1247"/>
                </a:lnTo>
                <a:lnTo>
                  <a:pt x="591" y="1245"/>
                </a:lnTo>
                <a:lnTo>
                  <a:pt x="583" y="1242"/>
                </a:lnTo>
                <a:lnTo>
                  <a:pt x="576" y="1238"/>
                </a:lnTo>
                <a:lnTo>
                  <a:pt x="568" y="1234"/>
                </a:lnTo>
                <a:lnTo>
                  <a:pt x="560" y="1229"/>
                </a:lnTo>
                <a:lnTo>
                  <a:pt x="552" y="1224"/>
                </a:lnTo>
                <a:lnTo>
                  <a:pt x="545" y="1217"/>
                </a:lnTo>
                <a:lnTo>
                  <a:pt x="537" y="1210"/>
                </a:lnTo>
                <a:lnTo>
                  <a:pt x="529" y="1203"/>
                </a:lnTo>
                <a:lnTo>
                  <a:pt x="521" y="1194"/>
                </a:lnTo>
                <a:lnTo>
                  <a:pt x="512" y="1185"/>
                </a:lnTo>
                <a:lnTo>
                  <a:pt x="503" y="1177"/>
                </a:lnTo>
                <a:lnTo>
                  <a:pt x="494" y="1169"/>
                </a:lnTo>
                <a:lnTo>
                  <a:pt x="485" y="1161"/>
                </a:lnTo>
                <a:lnTo>
                  <a:pt x="476" y="1153"/>
                </a:lnTo>
                <a:lnTo>
                  <a:pt x="456" y="1137"/>
                </a:lnTo>
                <a:lnTo>
                  <a:pt x="436" y="1123"/>
                </a:lnTo>
                <a:lnTo>
                  <a:pt x="415" y="1109"/>
                </a:lnTo>
                <a:lnTo>
                  <a:pt x="404" y="1103"/>
                </a:lnTo>
                <a:lnTo>
                  <a:pt x="393" y="1096"/>
                </a:lnTo>
                <a:lnTo>
                  <a:pt x="371" y="1085"/>
                </a:lnTo>
                <a:lnTo>
                  <a:pt x="359" y="1079"/>
                </a:lnTo>
                <a:lnTo>
                  <a:pt x="348" y="1074"/>
                </a:lnTo>
                <a:lnTo>
                  <a:pt x="336" y="1069"/>
                </a:lnTo>
                <a:lnTo>
                  <a:pt x="324" y="1065"/>
                </a:lnTo>
                <a:lnTo>
                  <a:pt x="312" y="1061"/>
                </a:lnTo>
                <a:lnTo>
                  <a:pt x="300" y="1057"/>
                </a:lnTo>
                <a:lnTo>
                  <a:pt x="288" y="1053"/>
                </a:lnTo>
                <a:lnTo>
                  <a:pt x="276" y="1050"/>
                </a:lnTo>
                <a:lnTo>
                  <a:pt x="250" y="1045"/>
                </a:lnTo>
                <a:lnTo>
                  <a:pt x="238" y="1042"/>
                </a:lnTo>
                <a:lnTo>
                  <a:pt x="225" y="1041"/>
                </a:lnTo>
                <a:lnTo>
                  <a:pt x="212" y="1039"/>
                </a:lnTo>
                <a:lnTo>
                  <a:pt x="198" y="1038"/>
                </a:lnTo>
                <a:lnTo>
                  <a:pt x="172" y="1037"/>
                </a:lnTo>
                <a:lnTo>
                  <a:pt x="159" y="1038"/>
                </a:lnTo>
                <a:lnTo>
                  <a:pt x="145" y="1038"/>
                </a:lnTo>
                <a:lnTo>
                  <a:pt x="132" y="1040"/>
                </a:lnTo>
                <a:lnTo>
                  <a:pt x="119" y="1041"/>
                </a:lnTo>
                <a:lnTo>
                  <a:pt x="107" y="1044"/>
                </a:lnTo>
                <a:lnTo>
                  <a:pt x="94" y="1046"/>
                </a:lnTo>
                <a:lnTo>
                  <a:pt x="82" y="1049"/>
                </a:lnTo>
                <a:lnTo>
                  <a:pt x="71" y="1052"/>
                </a:lnTo>
                <a:lnTo>
                  <a:pt x="60" y="1056"/>
                </a:lnTo>
                <a:lnTo>
                  <a:pt x="49" y="1060"/>
                </a:lnTo>
                <a:lnTo>
                  <a:pt x="39" y="1064"/>
                </a:lnTo>
                <a:lnTo>
                  <a:pt x="30" y="1069"/>
                </a:lnTo>
                <a:lnTo>
                  <a:pt x="21" y="1074"/>
                </a:lnTo>
                <a:lnTo>
                  <a:pt x="13" y="1079"/>
                </a:lnTo>
                <a:lnTo>
                  <a:pt x="6" y="1084"/>
                </a:lnTo>
                <a:lnTo>
                  <a:pt x="3" y="1087"/>
                </a:lnTo>
                <a:lnTo>
                  <a:pt x="0" y="1089"/>
                </a:lnTo>
                <a:lnTo>
                  <a:pt x="16" y="1091"/>
                </a:lnTo>
                <a:lnTo>
                  <a:pt x="31" y="1094"/>
                </a:lnTo>
                <a:lnTo>
                  <a:pt x="46" y="1097"/>
                </a:lnTo>
                <a:lnTo>
                  <a:pt x="61" y="1101"/>
                </a:lnTo>
                <a:lnTo>
                  <a:pt x="75" y="1105"/>
                </a:lnTo>
                <a:lnTo>
                  <a:pt x="89" y="1110"/>
                </a:lnTo>
                <a:lnTo>
                  <a:pt x="102" y="1115"/>
                </a:lnTo>
                <a:lnTo>
                  <a:pt x="116" y="1121"/>
                </a:lnTo>
                <a:lnTo>
                  <a:pt x="129" y="1128"/>
                </a:lnTo>
                <a:lnTo>
                  <a:pt x="141" y="1135"/>
                </a:lnTo>
                <a:lnTo>
                  <a:pt x="154" y="1143"/>
                </a:lnTo>
                <a:lnTo>
                  <a:pt x="166" y="1151"/>
                </a:lnTo>
                <a:lnTo>
                  <a:pt x="178" y="1160"/>
                </a:lnTo>
                <a:lnTo>
                  <a:pt x="189" y="1170"/>
                </a:lnTo>
                <a:lnTo>
                  <a:pt x="201" y="1180"/>
                </a:lnTo>
                <a:lnTo>
                  <a:pt x="212" y="1191"/>
                </a:lnTo>
                <a:lnTo>
                  <a:pt x="223" y="1203"/>
                </a:lnTo>
                <a:lnTo>
                  <a:pt x="234" y="1215"/>
                </a:lnTo>
                <a:lnTo>
                  <a:pt x="245" y="1228"/>
                </a:lnTo>
                <a:lnTo>
                  <a:pt x="255" y="1242"/>
                </a:lnTo>
                <a:lnTo>
                  <a:pt x="266" y="1256"/>
                </a:lnTo>
                <a:lnTo>
                  <a:pt x="276" y="1271"/>
                </a:lnTo>
                <a:lnTo>
                  <a:pt x="296" y="1303"/>
                </a:lnTo>
                <a:lnTo>
                  <a:pt x="307" y="1320"/>
                </a:lnTo>
                <a:lnTo>
                  <a:pt x="316" y="1338"/>
                </a:lnTo>
                <a:lnTo>
                  <a:pt x="326" y="1357"/>
                </a:lnTo>
                <a:lnTo>
                  <a:pt x="336" y="1376"/>
                </a:lnTo>
                <a:lnTo>
                  <a:pt x="356" y="1417"/>
                </a:lnTo>
                <a:lnTo>
                  <a:pt x="376" y="1461"/>
                </a:lnTo>
                <a:lnTo>
                  <a:pt x="387" y="1487"/>
                </a:lnTo>
                <a:lnTo>
                  <a:pt x="399" y="1512"/>
                </a:lnTo>
                <a:lnTo>
                  <a:pt x="412" y="1537"/>
                </a:lnTo>
                <a:lnTo>
                  <a:pt x="426" y="1561"/>
                </a:lnTo>
                <a:lnTo>
                  <a:pt x="442" y="1584"/>
                </a:lnTo>
                <a:lnTo>
                  <a:pt x="450" y="1595"/>
                </a:lnTo>
                <a:lnTo>
                  <a:pt x="458" y="1606"/>
                </a:lnTo>
                <a:lnTo>
                  <a:pt x="467" y="1616"/>
                </a:lnTo>
                <a:lnTo>
                  <a:pt x="477" y="1627"/>
                </a:lnTo>
                <a:lnTo>
                  <a:pt x="486" y="1637"/>
                </a:lnTo>
                <a:lnTo>
                  <a:pt x="496" y="1646"/>
                </a:lnTo>
                <a:lnTo>
                  <a:pt x="507" y="1655"/>
                </a:lnTo>
                <a:lnTo>
                  <a:pt x="518" y="1664"/>
                </a:lnTo>
                <a:lnTo>
                  <a:pt x="529" y="1672"/>
                </a:lnTo>
                <a:lnTo>
                  <a:pt x="542" y="1680"/>
                </a:lnTo>
                <a:lnTo>
                  <a:pt x="554" y="1688"/>
                </a:lnTo>
                <a:lnTo>
                  <a:pt x="567" y="1694"/>
                </a:lnTo>
                <a:lnTo>
                  <a:pt x="581" y="1701"/>
                </a:lnTo>
                <a:lnTo>
                  <a:pt x="595" y="1707"/>
                </a:lnTo>
                <a:lnTo>
                  <a:pt x="610" y="1712"/>
                </a:lnTo>
                <a:lnTo>
                  <a:pt x="618" y="1714"/>
                </a:lnTo>
                <a:lnTo>
                  <a:pt x="625" y="1716"/>
                </a:lnTo>
                <a:lnTo>
                  <a:pt x="641" y="1720"/>
                </a:lnTo>
                <a:lnTo>
                  <a:pt x="658" y="1724"/>
                </a:lnTo>
                <a:lnTo>
                  <a:pt x="676" y="1726"/>
                </a:lnTo>
                <a:lnTo>
                  <a:pt x="694" y="1728"/>
                </a:lnTo>
                <a:lnTo>
                  <a:pt x="713" y="1730"/>
                </a:lnTo>
                <a:lnTo>
                  <a:pt x="732" y="1730"/>
                </a:lnTo>
                <a:lnTo>
                  <a:pt x="751" y="1730"/>
                </a:lnTo>
                <a:lnTo>
                  <a:pt x="770" y="1729"/>
                </a:lnTo>
                <a:lnTo>
                  <a:pt x="811" y="1725"/>
                </a:lnTo>
                <a:lnTo>
                  <a:pt x="853" y="1721"/>
                </a:lnTo>
                <a:lnTo>
                  <a:pt x="874" y="1719"/>
                </a:lnTo>
                <a:lnTo>
                  <a:pt x="896" y="1718"/>
                </a:lnTo>
                <a:lnTo>
                  <a:pt x="917" y="1718"/>
                </a:lnTo>
                <a:lnTo>
                  <a:pt x="939" y="1719"/>
                </a:lnTo>
                <a:lnTo>
                  <a:pt x="949" y="1720"/>
                </a:lnTo>
                <a:lnTo>
                  <a:pt x="959" y="1721"/>
                </a:lnTo>
                <a:lnTo>
                  <a:pt x="969" y="1723"/>
                </a:lnTo>
                <a:lnTo>
                  <a:pt x="979" y="1725"/>
                </a:lnTo>
                <a:lnTo>
                  <a:pt x="988" y="1728"/>
                </a:lnTo>
                <a:lnTo>
                  <a:pt x="997" y="1731"/>
                </a:lnTo>
                <a:lnTo>
                  <a:pt x="1007" y="1735"/>
                </a:lnTo>
                <a:lnTo>
                  <a:pt x="1015" y="1739"/>
                </a:lnTo>
                <a:lnTo>
                  <a:pt x="1024" y="1744"/>
                </a:lnTo>
                <a:lnTo>
                  <a:pt x="1032" y="1750"/>
                </a:lnTo>
                <a:lnTo>
                  <a:pt x="1040" y="1756"/>
                </a:lnTo>
                <a:lnTo>
                  <a:pt x="1048" y="1763"/>
                </a:lnTo>
                <a:lnTo>
                  <a:pt x="1052" y="1766"/>
                </a:lnTo>
                <a:lnTo>
                  <a:pt x="1055" y="1770"/>
                </a:lnTo>
                <a:lnTo>
                  <a:pt x="1061" y="1777"/>
                </a:lnTo>
                <a:lnTo>
                  <a:pt x="1067" y="1784"/>
                </a:lnTo>
                <a:lnTo>
                  <a:pt x="1072" y="1791"/>
                </a:lnTo>
                <a:lnTo>
                  <a:pt x="1077" y="1799"/>
                </a:lnTo>
                <a:lnTo>
                  <a:pt x="1081" y="1806"/>
                </a:lnTo>
                <a:lnTo>
                  <a:pt x="1085" y="1814"/>
                </a:lnTo>
                <a:lnTo>
                  <a:pt x="1089" y="1822"/>
                </a:lnTo>
                <a:lnTo>
                  <a:pt x="1095" y="1837"/>
                </a:lnTo>
                <a:lnTo>
                  <a:pt x="1100" y="1853"/>
                </a:lnTo>
                <a:lnTo>
                  <a:pt x="1102" y="1861"/>
                </a:lnTo>
                <a:lnTo>
                  <a:pt x="1103" y="1869"/>
                </a:lnTo>
                <a:lnTo>
                  <a:pt x="1107" y="1885"/>
                </a:lnTo>
                <a:lnTo>
                  <a:pt x="1109" y="1901"/>
                </a:lnTo>
                <a:lnTo>
                  <a:pt x="1112" y="1917"/>
                </a:lnTo>
                <a:lnTo>
                  <a:pt x="1114" y="1933"/>
                </a:lnTo>
                <a:lnTo>
                  <a:pt x="1116" y="1949"/>
                </a:lnTo>
                <a:lnTo>
                  <a:pt x="1120" y="1965"/>
                </a:lnTo>
                <a:lnTo>
                  <a:pt x="1121" y="1973"/>
                </a:lnTo>
                <a:lnTo>
                  <a:pt x="1123" y="1980"/>
                </a:lnTo>
                <a:lnTo>
                  <a:pt x="1128" y="1995"/>
                </a:lnTo>
                <a:lnTo>
                  <a:pt x="1131" y="2003"/>
                </a:lnTo>
                <a:lnTo>
                  <a:pt x="1134" y="2010"/>
                </a:lnTo>
                <a:lnTo>
                  <a:pt x="1143" y="2028"/>
                </a:lnTo>
                <a:lnTo>
                  <a:pt x="1153" y="2045"/>
                </a:lnTo>
                <a:lnTo>
                  <a:pt x="1158" y="2053"/>
                </a:lnTo>
                <a:lnTo>
                  <a:pt x="1164" y="2060"/>
                </a:lnTo>
                <a:lnTo>
                  <a:pt x="1170" y="2068"/>
                </a:lnTo>
                <a:lnTo>
                  <a:pt x="1176" y="2075"/>
                </a:lnTo>
                <a:lnTo>
                  <a:pt x="1183" y="2082"/>
                </a:lnTo>
                <a:lnTo>
                  <a:pt x="1190" y="2088"/>
                </a:lnTo>
                <a:lnTo>
                  <a:pt x="1198" y="2095"/>
                </a:lnTo>
                <a:lnTo>
                  <a:pt x="1205" y="2101"/>
                </a:lnTo>
                <a:lnTo>
                  <a:pt x="1213" y="2107"/>
                </a:lnTo>
                <a:lnTo>
                  <a:pt x="1222" y="2112"/>
                </a:lnTo>
                <a:lnTo>
                  <a:pt x="1231" y="2117"/>
                </a:lnTo>
                <a:lnTo>
                  <a:pt x="1240" y="2122"/>
                </a:lnTo>
                <a:lnTo>
                  <a:pt x="1250" y="2127"/>
                </a:lnTo>
                <a:lnTo>
                  <a:pt x="1260" y="2132"/>
                </a:lnTo>
                <a:lnTo>
                  <a:pt x="1270" y="2136"/>
                </a:lnTo>
                <a:lnTo>
                  <a:pt x="1281" y="2140"/>
                </a:lnTo>
                <a:lnTo>
                  <a:pt x="1304" y="2147"/>
                </a:lnTo>
                <a:lnTo>
                  <a:pt x="1329" y="2153"/>
                </a:lnTo>
                <a:lnTo>
                  <a:pt x="1342" y="2156"/>
                </a:lnTo>
                <a:lnTo>
                  <a:pt x="1356" y="2158"/>
                </a:lnTo>
                <a:lnTo>
                  <a:pt x="1384" y="2163"/>
                </a:lnTo>
                <a:lnTo>
                  <a:pt x="1415" y="2166"/>
                </a:lnTo>
                <a:lnTo>
                  <a:pt x="1431" y="2167"/>
                </a:lnTo>
                <a:lnTo>
                  <a:pt x="1447" y="2168"/>
                </a:lnTo>
                <a:lnTo>
                  <a:pt x="1433" y="2179"/>
                </a:lnTo>
                <a:lnTo>
                  <a:pt x="1417" y="2189"/>
                </a:lnTo>
                <a:lnTo>
                  <a:pt x="1401" y="2198"/>
                </a:lnTo>
                <a:lnTo>
                  <a:pt x="1383" y="2205"/>
                </a:lnTo>
                <a:lnTo>
                  <a:pt x="1374" y="2209"/>
                </a:lnTo>
                <a:lnTo>
                  <a:pt x="1364" y="2212"/>
                </a:lnTo>
                <a:lnTo>
                  <a:pt x="1355" y="2215"/>
                </a:lnTo>
                <a:lnTo>
                  <a:pt x="1345" y="2218"/>
                </a:lnTo>
                <a:lnTo>
                  <a:pt x="1335" y="2220"/>
                </a:lnTo>
                <a:lnTo>
                  <a:pt x="1325" y="2222"/>
                </a:lnTo>
                <a:lnTo>
                  <a:pt x="1315" y="2224"/>
                </a:lnTo>
                <a:lnTo>
                  <a:pt x="1305" y="2226"/>
                </a:lnTo>
                <a:lnTo>
                  <a:pt x="1283" y="2229"/>
                </a:lnTo>
                <a:lnTo>
                  <a:pt x="1262" y="2231"/>
                </a:lnTo>
                <a:lnTo>
                  <a:pt x="1240" y="2231"/>
                </a:lnTo>
                <a:lnTo>
                  <a:pt x="1217" y="2231"/>
                </a:lnTo>
                <a:lnTo>
                  <a:pt x="1195" y="2231"/>
                </a:lnTo>
                <a:lnTo>
                  <a:pt x="1172" y="2229"/>
                </a:lnTo>
                <a:lnTo>
                  <a:pt x="1149" y="2227"/>
                </a:lnTo>
                <a:lnTo>
                  <a:pt x="1126" y="2223"/>
                </a:lnTo>
                <a:lnTo>
                  <a:pt x="1103" y="2220"/>
                </a:lnTo>
                <a:lnTo>
                  <a:pt x="1081" y="2215"/>
                </a:lnTo>
                <a:lnTo>
                  <a:pt x="1058" y="2210"/>
                </a:lnTo>
                <a:lnTo>
                  <a:pt x="1047" y="2207"/>
                </a:lnTo>
                <a:lnTo>
                  <a:pt x="1036" y="2204"/>
                </a:lnTo>
                <a:lnTo>
                  <a:pt x="1015" y="2197"/>
                </a:lnTo>
                <a:lnTo>
                  <a:pt x="993" y="2190"/>
                </a:lnTo>
                <a:lnTo>
                  <a:pt x="973" y="2182"/>
                </a:lnTo>
                <a:lnTo>
                  <a:pt x="953" y="2174"/>
                </a:lnTo>
                <a:lnTo>
                  <a:pt x="933" y="2165"/>
                </a:lnTo>
                <a:lnTo>
                  <a:pt x="914" y="2156"/>
                </a:lnTo>
                <a:lnTo>
                  <a:pt x="896" y="2146"/>
                </a:lnTo>
                <a:lnTo>
                  <a:pt x="880" y="2136"/>
                </a:lnTo>
                <a:lnTo>
                  <a:pt x="864" y="2125"/>
                </a:lnTo>
                <a:lnTo>
                  <a:pt x="850" y="2114"/>
                </a:lnTo>
                <a:lnTo>
                  <a:pt x="837" y="2103"/>
                </a:lnTo>
                <a:lnTo>
                  <a:pt x="830" y="2097"/>
                </a:lnTo>
                <a:lnTo>
                  <a:pt x="825" y="2091"/>
                </a:lnTo>
                <a:lnTo>
                  <a:pt x="826" y="2106"/>
                </a:lnTo>
                <a:lnTo>
                  <a:pt x="827" y="2121"/>
                </a:lnTo>
                <a:lnTo>
                  <a:pt x="830" y="2150"/>
                </a:lnTo>
                <a:lnTo>
                  <a:pt x="833" y="2165"/>
                </a:lnTo>
                <a:lnTo>
                  <a:pt x="835" y="2179"/>
                </a:lnTo>
                <a:lnTo>
                  <a:pt x="838" y="2193"/>
                </a:lnTo>
                <a:lnTo>
                  <a:pt x="842" y="2208"/>
                </a:lnTo>
                <a:lnTo>
                  <a:pt x="845" y="2222"/>
                </a:lnTo>
                <a:lnTo>
                  <a:pt x="849" y="2236"/>
                </a:lnTo>
                <a:lnTo>
                  <a:pt x="854" y="2249"/>
                </a:lnTo>
                <a:lnTo>
                  <a:pt x="858" y="2263"/>
                </a:lnTo>
                <a:lnTo>
                  <a:pt x="869" y="2290"/>
                </a:lnTo>
                <a:lnTo>
                  <a:pt x="881" y="2316"/>
                </a:lnTo>
                <a:lnTo>
                  <a:pt x="887" y="2329"/>
                </a:lnTo>
                <a:lnTo>
                  <a:pt x="894" y="2342"/>
                </a:lnTo>
                <a:lnTo>
                  <a:pt x="908" y="2367"/>
                </a:lnTo>
                <a:lnTo>
                  <a:pt x="916" y="2379"/>
                </a:lnTo>
                <a:lnTo>
                  <a:pt x="925" y="2390"/>
                </a:lnTo>
                <a:lnTo>
                  <a:pt x="934" y="2402"/>
                </a:lnTo>
                <a:lnTo>
                  <a:pt x="943" y="2413"/>
                </a:lnTo>
                <a:lnTo>
                  <a:pt x="952" y="2424"/>
                </a:lnTo>
                <a:lnTo>
                  <a:pt x="961" y="2435"/>
                </a:lnTo>
                <a:lnTo>
                  <a:pt x="971" y="2445"/>
                </a:lnTo>
                <a:lnTo>
                  <a:pt x="982" y="2456"/>
                </a:lnTo>
                <a:lnTo>
                  <a:pt x="992" y="2465"/>
                </a:lnTo>
                <a:lnTo>
                  <a:pt x="1003" y="2475"/>
                </a:lnTo>
                <a:lnTo>
                  <a:pt x="1015" y="2484"/>
                </a:lnTo>
                <a:lnTo>
                  <a:pt x="1026" y="2493"/>
                </a:lnTo>
                <a:lnTo>
                  <a:pt x="1038" y="2502"/>
                </a:lnTo>
                <a:lnTo>
                  <a:pt x="1051" y="2510"/>
                </a:lnTo>
                <a:lnTo>
                  <a:pt x="1063" y="2518"/>
                </a:lnTo>
                <a:lnTo>
                  <a:pt x="1076" y="2526"/>
                </a:lnTo>
                <a:lnTo>
                  <a:pt x="1090" y="2533"/>
                </a:lnTo>
                <a:lnTo>
                  <a:pt x="1104" y="2540"/>
                </a:lnTo>
                <a:lnTo>
                  <a:pt x="1118" y="2546"/>
                </a:lnTo>
                <a:lnTo>
                  <a:pt x="1132" y="2552"/>
                </a:lnTo>
                <a:lnTo>
                  <a:pt x="1147" y="2558"/>
                </a:lnTo>
                <a:lnTo>
                  <a:pt x="1162" y="2563"/>
                </a:lnTo>
                <a:lnTo>
                  <a:pt x="1178" y="2568"/>
                </a:lnTo>
                <a:lnTo>
                  <a:pt x="1194" y="2573"/>
                </a:lnTo>
                <a:lnTo>
                  <a:pt x="1210" y="2577"/>
                </a:lnTo>
                <a:lnTo>
                  <a:pt x="1227" y="2580"/>
                </a:lnTo>
                <a:lnTo>
                  <a:pt x="1243" y="2584"/>
                </a:lnTo>
                <a:lnTo>
                  <a:pt x="1261" y="2587"/>
                </a:lnTo>
                <a:lnTo>
                  <a:pt x="1278" y="2589"/>
                </a:lnTo>
                <a:lnTo>
                  <a:pt x="1297" y="2591"/>
                </a:lnTo>
                <a:lnTo>
                  <a:pt x="1315" y="2592"/>
                </a:lnTo>
                <a:lnTo>
                  <a:pt x="1334" y="2593"/>
                </a:lnTo>
                <a:lnTo>
                  <a:pt x="1353" y="2593"/>
                </a:lnTo>
                <a:lnTo>
                  <a:pt x="1372" y="2592"/>
                </a:lnTo>
                <a:lnTo>
                  <a:pt x="1412" y="2590"/>
                </a:lnTo>
                <a:lnTo>
                  <a:pt x="1433" y="2588"/>
                </a:lnTo>
                <a:lnTo>
                  <a:pt x="1454" y="2586"/>
                </a:lnTo>
                <a:lnTo>
                  <a:pt x="1475" y="2582"/>
                </a:lnTo>
                <a:lnTo>
                  <a:pt x="1496" y="2578"/>
                </a:lnTo>
                <a:lnTo>
                  <a:pt x="1518" y="2574"/>
                </a:lnTo>
                <a:lnTo>
                  <a:pt x="1541" y="2569"/>
                </a:lnTo>
                <a:lnTo>
                  <a:pt x="1563" y="2564"/>
                </a:lnTo>
                <a:lnTo>
                  <a:pt x="1586" y="2558"/>
                </a:lnTo>
                <a:lnTo>
                  <a:pt x="1602" y="2554"/>
                </a:lnTo>
                <a:lnTo>
                  <a:pt x="1618" y="2551"/>
                </a:lnTo>
                <a:lnTo>
                  <a:pt x="1632" y="2549"/>
                </a:lnTo>
                <a:lnTo>
                  <a:pt x="1646" y="2548"/>
                </a:lnTo>
                <a:lnTo>
                  <a:pt x="1660" y="2548"/>
                </a:lnTo>
                <a:lnTo>
                  <a:pt x="1666" y="2548"/>
                </a:lnTo>
                <a:lnTo>
                  <a:pt x="1673" y="2549"/>
                </a:lnTo>
                <a:lnTo>
                  <a:pt x="1679" y="2550"/>
                </a:lnTo>
                <a:lnTo>
                  <a:pt x="1685" y="2552"/>
                </a:lnTo>
                <a:lnTo>
                  <a:pt x="1697" y="2555"/>
                </a:lnTo>
                <a:lnTo>
                  <a:pt x="1702" y="2557"/>
                </a:lnTo>
                <a:lnTo>
                  <a:pt x="1708" y="2560"/>
                </a:lnTo>
                <a:lnTo>
                  <a:pt x="1713" y="2563"/>
                </a:lnTo>
                <a:lnTo>
                  <a:pt x="1718" y="2566"/>
                </a:lnTo>
                <a:lnTo>
                  <a:pt x="1723" y="2570"/>
                </a:lnTo>
                <a:lnTo>
                  <a:pt x="1728" y="2574"/>
                </a:lnTo>
                <a:lnTo>
                  <a:pt x="1733" y="2578"/>
                </a:lnTo>
                <a:lnTo>
                  <a:pt x="1737" y="2584"/>
                </a:lnTo>
                <a:lnTo>
                  <a:pt x="1741" y="2589"/>
                </a:lnTo>
                <a:lnTo>
                  <a:pt x="1746" y="2595"/>
                </a:lnTo>
                <a:lnTo>
                  <a:pt x="1750" y="2600"/>
                </a:lnTo>
                <a:lnTo>
                  <a:pt x="1753" y="2607"/>
                </a:lnTo>
                <a:lnTo>
                  <a:pt x="1761" y="2621"/>
                </a:lnTo>
                <a:lnTo>
                  <a:pt x="1764" y="2628"/>
                </a:lnTo>
                <a:lnTo>
                  <a:pt x="1767" y="2636"/>
                </a:lnTo>
                <a:lnTo>
                  <a:pt x="1772" y="2647"/>
                </a:lnTo>
                <a:lnTo>
                  <a:pt x="1776" y="2657"/>
                </a:lnTo>
                <a:lnTo>
                  <a:pt x="1782" y="2667"/>
                </a:lnTo>
                <a:lnTo>
                  <a:pt x="1787" y="2676"/>
                </a:lnTo>
                <a:lnTo>
                  <a:pt x="1793" y="2685"/>
                </a:lnTo>
                <a:lnTo>
                  <a:pt x="1799" y="2693"/>
                </a:lnTo>
                <a:lnTo>
                  <a:pt x="1805" y="2701"/>
                </a:lnTo>
                <a:lnTo>
                  <a:pt x="1812" y="2708"/>
                </a:lnTo>
                <a:lnTo>
                  <a:pt x="1819" y="2715"/>
                </a:lnTo>
                <a:lnTo>
                  <a:pt x="1826" y="2721"/>
                </a:lnTo>
                <a:lnTo>
                  <a:pt x="1833" y="2727"/>
                </a:lnTo>
                <a:lnTo>
                  <a:pt x="1841" y="2732"/>
                </a:lnTo>
                <a:lnTo>
                  <a:pt x="1849" y="2737"/>
                </a:lnTo>
                <a:lnTo>
                  <a:pt x="1857" y="2741"/>
                </a:lnTo>
                <a:lnTo>
                  <a:pt x="1874" y="2749"/>
                </a:lnTo>
                <a:lnTo>
                  <a:pt x="1891" y="2755"/>
                </a:lnTo>
                <a:lnTo>
                  <a:pt x="1909" y="2760"/>
                </a:lnTo>
                <a:lnTo>
                  <a:pt x="1918" y="2762"/>
                </a:lnTo>
                <a:lnTo>
                  <a:pt x="1927" y="2763"/>
                </a:lnTo>
                <a:lnTo>
                  <a:pt x="1936" y="2764"/>
                </a:lnTo>
                <a:lnTo>
                  <a:pt x="1946" y="2765"/>
                </a:lnTo>
                <a:lnTo>
                  <a:pt x="1965" y="2766"/>
                </a:lnTo>
                <a:lnTo>
                  <a:pt x="1984" y="2766"/>
                </a:lnTo>
                <a:lnTo>
                  <a:pt x="2003" y="2765"/>
                </a:lnTo>
                <a:lnTo>
                  <a:pt x="2022" y="2763"/>
                </a:lnTo>
                <a:lnTo>
                  <a:pt x="2065" y="2758"/>
                </a:lnTo>
                <a:lnTo>
                  <a:pt x="2085" y="2757"/>
                </a:lnTo>
                <a:lnTo>
                  <a:pt x="2105" y="2756"/>
                </a:lnTo>
                <a:lnTo>
                  <a:pt x="2144" y="2755"/>
                </a:lnTo>
                <a:lnTo>
                  <a:pt x="2162" y="2755"/>
                </a:lnTo>
                <a:lnTo>
                  <a:pt x="2181" y="2756"/>
                </a:lnTo>
                <a:lnTo>
                  <a:pt x="2198" y="2757"/>
                </a:lnTo>
                <a:lnTo>
                  <a:pt x="2216" y="2759"/>
                </a:lnTo>
                <a:lnTo>
                  <a:pt x="2233" y="2761"/>
                </a:lnTo>
                <a:lnTo>
                  <a:pt x="2249" y="2764"/>
                </a:lnTo>
                <a:lnTo>
                  <a:pt x="2265" y="2768"/>
                </a:lnTo>
                <a:lnTo>
                  <a:pt x="2281" y="2772"/>
                </a:lnTo>
                <a:lnTo>
                  <a:pt x="2297" y="2776"/>
                </a:lnTo>
                <a:lnTo>
                  <a:pt x="2312" y="2781"/>
                </a:lnTo>
                <a:lnTo>
                  <a:pt x="2327" y="2787"/>
                </a:lnTo>
                <a:lnTo>
                  <a:pt x="2341" y="2793"/>
                </a:lnTo>
                <a:lnTo>
                  <a:pt x="2356" y="2799"/>
                </a:lnTo>
                <a:lnTo>
                  <a:pt x="2370" y="2807"/>
                </a:lnTo>
                <a:lnTo>
                  <a:pt x="2384" y="2814"/>
                </a:lnTo>
                <a:lnTo>
                  <a:pt x="2398" y="2823"/>
                </a:lnTo>
                <a:lnTo>
                  <a:pt x="2411" y="2832"/>
                </a:lnTo>
                <a:lnTo>
                  <a:pt x="2425" y="2842"/>
                </a:lnTo>
                <a:lnTo>
                  <a:pt x="2438" y="2852"/>
                </a:lnTo>
                <a:lnTo>
                  <a:pt x="2451" y="2863"/>
                </a:lnTo>
                <a:lnTo>
                  <a:pt x="2464" y="2874"/>
                </a:lnTo>
                <a:lnTo>
                  <a:pt x="2477" y="2886"/>
                </a:lnTo>
                <a:lnTo>
                  <a:pt x="2489" y="2899"/>
                </a:lnTo>
                <a:lnTo>
                  <a:pt x="2502" y="2912"/>
                </a:lnTo>
                <a:lnTo>
                  <a:pt x="2515" y="2926"/>
                </a:lnTo>
                <a:lnTo>
                  <a:pt x="2527" y="2941"/>
                </a:lnTo>
                <a:lnTo>
                  <a:pt x="2529" y="2929"/>
                </a:lnTo>
                <a:lnTo>
                  <a:pt x="2529" y="2916"/>
                </a:lnTo>
                <a:lnTo>
                  <a:pt x="2530" y="2893"/>
                </a:lnTo>
                <a:lnTo>
                  <a:pt x="2530" y="2869"/>
                </a:lnTo>
                <a:lnTo>
                  <a:pt x="2530" y="2858"/>
                </a:lnTo>
                <a:lnTo>
                  <a:pt x="2529" y="2847"/>
                </a:lnTo>
                <a:lnTo>
                  <a:pt x="2526" y="2825"/>
                </a:lnTo>
                <a:lnTo>
                  <a:pt x="2523" y="2803"/>
                </a:lnTo>
                <a:lnTo>
                  <a:pt x="2521" y="2793"/>
                </a:lnTo>
                <a:lnTo>
                  <a:pt x="2518" y="2783"/>
                </a:lnTo>
                <a:lnTo>
                  <a:pt x="2513" y="2762"/>
                </a:lnTo>
                <a:lnTo>
                  <a:pt x="2507" y="2743"/>
                </a:lnTo>
                <a:lnTo>
                  <a:pt x="2500" y="2724"/>
                </a:lnTo>
                <a:lnTo>
                  <a:pt x="2492" y="2705"/>
                </a:lnTo>
                <a:lnTo>
                  <a:pt x="2483" y="2688"/>
                </a:lnTo>
                <a:lnTo>
                  <a:pt x="2474" y="2670"/>
                </a:lnTo>
                <a:lnTo>
                  <a:pt x="2464" y="2654"/>
                </a:lnTo>
                <a:lnTo>
                  <a:pt x="2454" y="2638"/>
                </a:lnTo>
                <a:lnTo>
                  <a:pt x="2443" y="2622"/>
                </a:lnTo>
                <a:lnTo>
                  <a:pt x="2432" y="2607"/>
                </a:lnTo>
                <a:lnTo>
                  <a:pt x="2421" y="2593"/>
                </a:lnTo>
                <a:lnTo>
                  <a:pt x="2409" y="2578"/>
                </a:lnTo>
                <a:lnTo>
                  <a:pt x="2397" y="2564"/>
                </a:lnTo>
                <a:lnTo>
                  <a:pt x="2384" y="2552"/>
                </a:lnTo>
                <a:lnTo>
                  <a:pt x="2372" y="2539"/>
                </a:lnTo>
                <a:lnTo>
                  <a:pt x="2359" y="2528"/>
                </a:lnTo>
                <a:lnTo>
                  <a:pt x="2346" y="2516"/>
                </a:lnTo>
                <a:lnTo>
                  <a:pt x="2333" y="2506"/>
                </a:lnTo>
                <a:lnTo>
                  <a:pt x="2321" y="2496"/>
                </a:lnTo>
                <a:lnTo>
                  <a:pt x="2308" y="2486"/>
                </a:lnTo>
                <a:lnTo>
                  <a:pt x="2296" y="2477"/>
                </a:lnTo>
                <a:lnTo>
                  <a:pt x="2271" y="2460"/>
                </a:lnTo>
                <a:lnTo>
                  <a:pt x="2248" y="2445"/>
                </a:lnTo>
                <a:lnTo>
                  <a:pt x="2238" y="2438"/>
                </a:lnTo>
                <a:lnTo>
                  <a:pt x="2228" y="2432"/>
                </a:lnTo>
                <a:lnTo>
                  <a:pt x="2210" y="2418"/>
                </a:lnTo>
                <a:lnTo>
                  <a:pt x="2195" y="2405"/>
                </a:lnTo>
                <a:lnTo>
                  <a:pt x="2181" y="2392"/>
                </a:lnTo>
                <a:lnTo>
                  <a:pt x="2169" y="2378"/>
                </a:lnTo>
                <a:lnTo>
                  <a:pt x="2164" y="2372"/>
                </a:lnTo>
                <a:lnTo>
                  <a:pt x="2159" y="2365"/>
                </a:lnTo>
                <a:lnTo>
                  <a:pt x="2151" y="2352"/>
                </a:lnTo>
                <a:lnTo>
                  <a:pt x="2143" y="2339"/>
                </a:lnTo>
                <a:lnTo>
                  <a:pt x="2140" y="2333"/>
                </a:lnTo>
                <a:lnTo>
                  <a:pt x="2138" y="2326"/>
                </a:lnTo>
                <a:lnTo>
                  <a:pt x="2133" y="2314"/>
                </a:lnTo>
                <a:lnTo>
                  <a:pt x="2129" y="2301"/>
                </a:lnTo>
                <a:lnTo>
                  <a:pt x="2127" y="2289"/>
                </a:lnTo>
                <a:lnTo>
                  <a:pt x="2125" y="2277"/>
                </a:lnTo>
                <a:lnTo>
                  <a:pt x="2124" y="2265"/>
                </a:lnTo>
                <a:lnTo>
                  <a:pt x="2123" y="2254"/>
                </a:lnTo>
                <a:lnTo>
                  <a:pt x="2122" y="2243"/>
                </a:lnTo>
                <a:lnTo>
                  <a:pt x="2130" y="2252"/>
                </a:lnTo>
                <a:lnTo>
                  <a:pt x="2138" y="2260"/>
                </a:lnTo>
                <a:lnTo>
                  <a:pt x="2146" y="2268"/>
                </a:lnTo>
                <a:lnTo>
                  <a:pt x="2154" y="2276"/>
                </a:lnTo>
                <a:lnTo>
                  <a:pt x="2163" y="2283"/>
                </a:lnTo>
                <a:lnTo>
                  <a:pt x="2171" y="2291"/>
                </a:lnTo>
                <a:lnTo>
                  <a:pt x="2188" y="2304"/>
                </a:lnTo>
                <a:lnTo>
                  <a:pt x="2197" y="2310"/>
                </a:lnTo>
                <a:lnTo>
                  <a:pt x="2206" y="2316"/>
                </a:lnTo>
                <a:lnTo>
                  <a:pt x="2215" y="2322"/>
                </a:lnTo>
                <a:lnTo>
                  <a:pt x="2224" y="2328"/>
                </a:lnTo>
                <a:lnTo>
                  <a:pt x="2243" y="2338"/>
                </a:lnTo>
                <a:lnTo>
                  <a:pt x="2262" y="2347"/>
                </a:lnTo>
                <a:lnTo>
                  <a:pt x="2281" y="2356"/>
                </a:lnTo>
                <a:lnTo>
                  <a:pt x="2300" y="2363"/>
                </a:lnTo>
                <a:lnTo>
                  <a:pt x="2320" y="2370"/>
                </a:lnTo>
                <a:lnTo>
                  <a:pt x="2340" y="2376"/>
                </a:lnTo>
                <a:lnTo>
                  <a:pt x="2361" y="2381"/>
                </a:lnTo>
                <a:lnTo>
                  <a:pt x="2381" y="2385"/>
                </a:lnTo>
                <a:lnTo>
                  <a:pt x="2391" y="2387"/>
                </a:lnTo>
                <a:lnTo>
                  <a:pt x="2402" y="2389"/>
                </a:lnTo>
                <a:lnTo>
                  <a:pt x="2423" y="2393"/>
                </a:lnTo>
                <a:lnTo>
                  <a:pt x="2458" y="2398"/>
                </a:lnTo>
                <a:lnTo>
                  <a:pt x="2492" y="2404"/>
                </a:lnTo>
                <a:lnTo>
                  <a:pt x="2509" y="2407"/>
                </a:lnTo>
                <a:lnTo>
                  <a:pt x="2525" y="2411"/>
                </a:lnTo>
                <a:lnTo>
                  <a:pt x="2541" y="2414"/>
                </a:lnTo>
                <a:lnTo>
                  <a:pt x="2556" y="2418"/>
                </a:lnTo>
                <a:lnTo>
                  <a:pt x="2572" y="2422"/>
                </a:lnTo>
                <a:lnTo>
                  <a:pt x="2587" y="2426"/>
                </a:lnTo>
                <a:lnTo>
                  <a:pt x="2601" y="2431"/>
                </a:lnTo>
                <a:lnTo>
                  <a:pt x="2615" y="2435"/>
                </a:lnTo>
                <a:lnTo>
                  <a:pt x="2643" y="2445"/>
                </a:lnTo>
                <a:lnTo>
                  <a:pt x="2669" y="2456"/>
                </a:lnTo>
                <a:lnTo>
                  <a:pt x="2693" y="2467"/>
                </a:lnTo>
                <a:lnTo>
                  <a:pt x="2717" y="2480"/>
                </a:lnTo>
                <a:lnTo>
                  <a:pt x="2728" y="2487"/>
                </a:lnTo>
                <a:lnTo>
                  <a:pt x="2738" y="2493"/>
                </a:lnTo>
                <a:lnTo>
                  <a:pt x="2749" y="2501"/>
                </a:lnTo>
                <a:lnTo>
                  <a:pt x="2760" y="2508"/>
                </a:lnTo>
                <a:lnTo>
                  <a:pt x="2779" y="2523"/>
                </a:lnTo>
                <a:lnTo>
                  <a:pt x="2788" y="2532"/>
                </a:lnTo>
                <a:lnTo>
                  <a:pt x="2796" y="2540"/>
                </a:lnTo>
                <a:lnTo>
                  <a:pt x="2804" y="2549"/>
                </a:lnTo>
                <a:lnTo>
                  <a:pt x="2812" y="2558"/>
                </a:lnTo>
                <a:lnTo>
                  <a:pt x="2819" y="2567"/>
                </a:lnTo>
                <a:lnTo>
                  <a:pt x="2826" y="2576"/>
                </a:lnTo>
                <a:lnTo>
                  <a:pt x="2827" y="2563"/>
                </a:lnTo>
                <a:lnTo>
                  <a:pt x="2827" y="2550"/>
                </a:lnTo>
                <a:lnTo>
                  <a:pt x="2827" y="2537"/>
                </a:lnTo>
                <a:lnTo>
                  <a:pt x="2827" y="2524"/>
                </a:lnTo>
                <a:lnTo>
                  <a:pt x="2826" y="2512"/>
                </a:lnTo>
                <a:lnTo>
                  <a:pt x="2824" y="2500"/>
                </a:lnTo>
                <a:lnTo>
                  <a:pt x="2822" y="2488"/>
                </a:lnTo>
                <a:lnTo>
                  <a:pt x="2820" y="2477"/>
                </a:lnTo>
                <a:lnTo>
                  <a:pt x="2818" y="2466"/>
                </a:lnTo>
                <a:lnTo>
                  <a:pt x="2815" y="2455"/>
                </a:lnTo>
                <a:lnTo>
                  <a:pt x="2811" y="2445"/>
                </a:lnTo>
                <a:lnTo>
                  <a:pt x="2808" y="2434"/>
                </a:lnTo>
                <a:lnTo>
                  <a:pt x="2804" y="2424"/>
                </a:lnTo>
                <a:lnTo>
                  <a:pt x="2800" y="2415"/>
                </a:lnTo>
                <a:lnTo>
                  <a:pt x="2790" y="2396"/>
                </a:lnTo>
                <a:lnTo>
                  <a:pt x="2780" y="2378"/>
                </a:lnTo>
                <a:lnTo>
                  <a:pt x="2769" y="2361"/>
                </a:lnTo>
                <a:lnTo>
                  <a:pt x="2757" y="2344"/>
                </a:lnTo>
                <a:lnTo>
                  <a:pt x="2743" y="2329"/>
                </a:lnTo>
                <a:lnTo>
                  <a:pt x="2736" y="2321"/>
                </a:lnTo>
                <a:lnTo>
                  <a:pt x="2729" y="2314"/>
                </a:lnTo>
                <a:lnTo>
                  <a:pt x="2715" y="2300"/>
                </a:lnTo>
                <a:lnTo>
                  <a:pt x="2701" y="2286"/>
                </a:lnTo>
                <a:lnTo>
                  <a:pt x="2686" y="2273"/>
                </a:lnTo>
                <a:lnTo>
                  <a:pt x="2657" y="2249"/>
                </a:lnTo>
                <a:lnTo>
                  <a:pt x="2627" y="2225"/>
                </a:lnTo>
                <a:lnTo>
                  <a:pt x="2599" y="2204"/>
                </a:lnTo>
                <a:lnTo>
                  <a:pt x="2573" y="2182"/>
                </a:lnTo>
                <a:lnTo>
                  <a:pt x="2560" y="2172"/>
                </a:lnTo>
                <a:lnTo>
                  <a:pt x="2549" y="2161"/>
                </a:lnTo>
                <a:lnTo>
                  <a:pt x="2538" y="2151"/>
                </a:lnTo>
                <a:lnTo>
                  <a:pt x="2529" y="2141"/>
                </a:lnTo>
                <a:lnTo>
                  <a:pt x="2525" y="2135"/>
                </a:lnTo>
                <a:lnTo>
                  <a:pt x="2521" y="2130"/>
                </a:lnTo>
                <a:lnTo>
                  <a:pt x="2513" y="2119"/>
                </a:lnTo>
                <a:lnTo>
                  <a:pt x="2508" y="2108"/>
                </a:lnTo>
                <a:lnTo>
                  <a:pt x="2505" y="2102"/>
                </a:lnTo>
                <a:lnTo>
                  <a:pt x="2503" y="2097"/>
                </a:lnTo>
                <a:lnTo>
                  <a:pt x="2538" y="2118"/>
                </a:lnTo>
                <a:lnTo>
                  <a:pt x="2555" y="2128"/>
                </a:lnTo>
                <a:lnTo>
                  <a:pt x="2572" y="2136"/>
                </a:lnTo>
                <a:lnTo>
                  <a:pt x="2588" y="2144"/>
                </a:lnTo>
                <a:lnTo>
                  <a:pt x="2604" y="2151"/>
                </a:lnTo>
                <a:lnTo>
                  <a:pt x="2620" y="2157"/>
                </a:lnTo>
                <a:lnTo>
                  <a:pt x="2636" y="2162"/>
                </a:lnTo>
                <a:lnTo>
                  <a:pt x="2651" y="2166"/>
                </a:lnTo>
                <a:lnTo>
                  <a:pt x="2667" y="2170"/>
                </a:lnTo>
                <a:lnTo>
                  <a:pt x="2684" y="2173"/>
                </a:lnTo>
                <a:lnTo>
                  <a:pt x="2700" y="2175"/>
                </a:lnTo>
                <a:lnTo>
                  <a:pt x="2717" y="2176"/>
                </a:lnTo>
                <a:lnTo>
                  <a:pt x="2734" y="2176"/>
                </a:lnTo>
                <a:lnTo>
                  <a:pt x="2752" y="2176"/>
                </a:lnTo>
                <a:lnTo>
                  <a:pt x="2772" y="2175"/>
                </a:lnTo>
                <a:lnTo>
                  <a:pt x="2797" y="2172"/>
                </a:lnTo>
                <a:lnTo>
                  <a:pt x="2823" y="2167"/>
                </a:lnTo>
                <a:lnTo>
                  <a:pt x="2849" y="2162"/>
                </a:lnTo>
                <a:lnTo>
                  <a:pt x="2876" y="2156"/>
                </a:lnTo>
                <a:lnTo>
                  <a:pt x="2903" y="2150"/>
                </a:lnTo>
                <a:lnTo>
                  <a:pt x="2930" y="2145"/>
                </a:lnTo>
                <a:lnTo>
                  <a:pt x="2958" y="2141"/>
                </a:lnTo>
                <a:lnTo>
                  <a:pt x="2971" y="2140"/>
                </a:lnTo>
                <a:lnTo>
                  <a:pt x="2985" y="2139"/>
                </a:lnTo>
                <a:lnTo>
                  <a:pt x="2998" y="2139"/>
                </a:lnTo>
                <a:lnTo>
                  <a:pt x="3012" y="2140"/>
                </a:lnTo>
                <a:lnTo>
                  <a:pt x="3025" y="2141"/>
                </a:lnTo>
                <a:lnTo>
                  <a:pt x="3039" y="2143"/>
                </a:lnTo>
                <a:lnTo>
                  <a:pt x="3052" y="2147"/>
                </a:lnTo>
                <a:lnTo>
                  <a:pt x="3065" y="2151"/>
                </a:lnTo>
                <a:lnTo>
                  <a:pt x="3078" y="2156"/>
                </a:lnTo>
                <a:lnTo>
                  <a:pt x="3091" y="2163"/>
                </a:lnTo>
                <a:lnTo>
                  <a:pt x="3097" y="2166"/>
                </a:lnTo>
                <a:lnTo>
                  <a:pt x="3104" y="2171"/>
                </a:lnTo>
                <a:lnTo>
                  <a:pt x="3110" y="2175"/>
                </a:lnTo>
                <a:lnTo>
                  <a:pt x="3116" y="2180"/>
                </a:lnTo>
                <a:lnTo>
                  <a:pt x="3129" y="2190"/>
                </a:lnTo>
                <a:lnTo>
                  <a:pt x="3141" y="2202"/>
                </a:lnTo>
                <a:lnTo>
                  <a:pt x="3153" y="2215"/>
                </a:lnTo>
                <a:lnTo>
                  <a:pt x="3159" y="2222"/>
                </a:lnTo>
                <a:lnTo>
                  <a:pt x="3165" y="2230"/>
                </a:lnTo>
                <a:lnTo>
                  <a:pt x="3171" y="2238"/>
                </a:lnTo>
                <a:lnTo>
                  <a:pt x="3176" y="2247"/>
                </a:lnTo>
                <a:lnTo>
                  <a:pt x="3188" y="2265"/>
                </a:lnTo>
                <a:lnTo>
                  <a:pt x="3202" y="2256"/>
                </a:lnTo>
                <a:lnTo>
                  <a:pt x="3217" y="2248"/>
                </a:lnTo>
                <a:lnTo>
                  <a:pt x="3232" y="2241"/>
                </a:lnTo>
                <a:lnTo>
                  <a:pt x="3247" y="2234"/>
                </a:lnTo>
                <a:lnTo>
                  <a:pt x="3263" y="2228"/>
                </a:lnTo>
                <a:lnTo>
                  <a:pt x="3278" y="2223"/>
                </a:lnTo>
                <a:lnTo>
                  <a:pt x="3294" y="2218"/>
                </a:lnTo>
                <a:lnTo>
                  <a:pt x="3310" y="2214"/>
                </a:lnTo>
                <a:lnTo>
                  <a:pt x="3326" y="2211"/>
                </a:lnTo>
                <a:lnTo>
                  <a:pt x="3342" y="2209"/>
                </a:lnTo>
                <a:lnTo>
                  <a:pt x="3358" y="2207"/>
                </a:lnTo>
                <a:lnTo>
                  <a:pt x="3374" y="2206"/>
                </a:lnTo>
                <a:lnTo>
                  <a:pt x="3406" y="2205"/>
                </a:lnTo>
                <a:lnTo>
                  <a:pt x="3423" y="2205"/>
                </a:lnTo>
                <a:lnTo>
                  <a:pt x="3439" y="2207"/>
                </a:lnTo>
                <a:lnTo>
                  <a:pt x="3471" y="2210"/>
                </a:lnTo>
                <a:lnTo>
                  <a:pt x="3487" y="2213"/>
                </a:lnTo>
                <a:lnTo>
                  <a:pt x="3503" y="2216"/>
                </a:lnTo>
                <a:lnTo>
                  <a:pt x="3518" y="2220"/>
                </a:lnTo>
                <a:lnTo>
                  <a:pt x="3534" y="2224"/>
                </a:lnTo>
                <a:lnTo>
                  <a:pt x="3549" y="2229"/>
                </a:lnTo>
                <a:lnTo>
                  <a:pt x="3564" y="2234"/>
                </a:lnTo>
                <a:lnTo>
                  <a:pt x="3579" y="2239"/>
                </a:lnTo>
                <a:lnTo>
                  <a:pt x="3594" y="2245"/>
                </a:lnTo>
                <a:lnTo>
                  <a:pt x="3608" y="2251"/>
                </a:lnTo>
                <a:lnTo>
                  <a:pt x="3622" y="2258"/>
                </a:lnTo>
                <a:lnTo>
                  <a:pt x="3636" y="2265"/>
                </a:lnTo>
                <a:lnTo>
                  <a:pt x="3650" y="2272"/>
                </a:lnTo>
                <a:lnTo>
                  <a:pt x="3663" y="2280"/>
                </a:lnTo>
                <a:lnTo>
                  <a:pt x="3676" y="2288"/>
                </a:lnTo>
                <a:close/>
                <a:moveTo>
                  <a:pt x="2010" y="1895"/>
                </a:moveTo>
                <a:lnTo>
                  <a:pt x="1666" y="1895"/>
                </a:lnTo>
                <a:lnTo>
                  <a:pt x="1666" y="1551"/>
                </a:lnTo>
                <a:lnTo>
                  <a:pt x="2010" y="1551"/>
                </a:lnTo>
                <a:lnTo>
                  <a:pt x="2010" y="1895"/>
                </a:lnTo>
                <a:close/>
                <a:moveTo>
                  <a:pt x="1666" y="344"/>
                </a:moveTo>
                <a:lnTo>
                  <a:pt x="2010" y="344"/>
                </a:lnTo>
                <a:lnTo>
                  <a:pt x="2010" y="0"/>
                </a:lnTo>
                <a:lnTo>
                  <a:pt x="1666" y="0"/>
                </a:lnTo>
                <a:lnTo>
                  <a:pt x="1666" y="344"/>
                </a:lnTo>
                <a:close/>
                <a:moveTo>
                  <a:pt x="2010" y="3102"/>
                </a:moveTo>
                <a:lnTo>
                  <a:pt x="1666" y="3102"/>
                </a:lnTo>
                <a:lnTo>
                  <a:pt x="1666" y="3446"/>
                </a:lnTo>
                <a:lnTo>
                  <a:pt x="2010" y="3446"/>
                </a:lnTo>
                <a:lnTo>
                  <a:pt x="2010" y="31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CDE5CD-29B2-4207-9542-7CE3B66872E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1D86481-1DBB-42D6-B555-7F62CCA15740}" type="datetime1">
              <a:rPr lang="fi-FI" noProof="0" smtClean="0"/>
              <a:t>27.7.2026</a:t>
            </a:fld>
            <a:endParaRPr lang="fi-FI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4DB8F8-0D9D-4E01-8AA2-FEA6ACC41D6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9E64C8-2803-44DA-835E-CA279EA34A5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79710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 H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8208963" cy="1008062"/>
          </a:xfrm>
        </p:spPr>
        <p:txBody>
          <a:bodyPr anchor="t" anchorCtr="0"/>
          <a:lstStyle>
            <a:lvl1pPr algn="l"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8208963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8208963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8208963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8208963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5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569372" y="5661248"/>
            <a:ext cx="844955" cy="792088"/>
          </a:xfrm>
          <a:custGeom>
            <a:avLst/>
            <a:gdLst>
              <a:gd name="T0" fmla="*/ 3512 w 3676"/>
              <a:gd name="T1" fmla="*/ 2078 h 3446"/>
              <a:gd name="T2" fmla="*/ 3068 w 3676"/>
              <a:gd name="T3" fmla="*/ 1838 h 3446"/>
              <a:gd name="T4" fmla="*/ 2947 w 3676"/>
              <a:gd name="T5" fmla="*/ 1674 h 3446"/>
              <a:gd name="T6" fmla="*/ 2761 w 3676"/>
              <a:gd name="T7" fmla="*/ 1546 h 3446"/>
              <a:gd name="T8" fmla="*/ 2622 w 3676"/>
              <a:gd name="T9" fmla="*/ 1409 h 3446"/>
              <a:gd name="T10" fmla="*/ 2527 w 3676"/>
              <a:gd name="T11" fmla="*/ 1035 h 3446"/>
              <a:gd name="T12" fmla="*/ 2335 w 3676"/>
              <a:gd name="T13" fmla="*/ 764 h 3446"/>
              <a:gd name="T14" fmla="*/ 2054 w 3676"/>
              <a:gd name="T15" fmla="*/ 619 h 3446"/>
              <a:gd name="T16" fmla="*/ 1886 w 3676"/>
              <a:gd name="T17" fmla="*/ 639 h 3446"/>
              <a:gd name="T18" fmla="*/ 1977 w 3676"/>
              <a:gd name="T19" fmla="*/ 808 h 3446"/>
              <a:gd name="T20" fmla="*/ 1907 w 3676"/>
              <a:gd name="T21" fmla="*/ 960 h 3446"/>
              <a:gd name="T22" fmla="*/ 1739 w 3676"/>
              <a:gd name="T23" fmla="*/ 980 h 3446"/>
              <a:gd name="T24" fmla="*/ 1442 w 3676"/>
              <a:gd name="T25" fmla="*/ 784 h 3446"/>
              <a:gd name="T26" fmla="*/ 1185 w 3676"/>
              <a:gd name="T27" fmla="*/ 708 h 3446"/>
              <a:gd name="T28" fmla="*/ 1013 w 3676"/>
              <a:gd name="T29" fmla="*/ 766 h 3446"/>
              <a:gd name="T30" fmla="*/ 1192 w 3676"/>
              <a:gd name="T31" fmla="*/ 902 h 3446"/>
              <a:gd name="T32" fmla="*/ 1346 w 3676"/>
              <a:gd name="T33" fmla="*/ 1193 h 3446"/>
              <a:gd name="T34" fmla="*/ 1533 w 3676"/>
              <a:gd name="T35" fmla="*/ 1298 h 3446"/>
              <a:gd name="T36" fmla="*/ 1320 w 3676"/>
              <a:gd name="T37" fmla="*/ 1321 h 3446"/>
              <a:gd name="T38" fmla="*/ 1084 w 3676"/>
              <a:gd name="T39" fmla="*/ 1195 h 3446"/>
              <a:gd name="T40" fmla="*/ 816 w 3676"/>
              <a:gd name="T41" fmla="*/ 979 h 3446"/>
              <a:gd name="T42" fmla="*/ 582 w 3676"/>
              <a:gd name="T43" fmla="*/ 949 h 3446"/>
              <a:gd name="T44" fmla="*/ 585 w 3676"/>
              <a:gd name="T45" fmla="*/ 1024 h 3446"/>
              <a:gd name="T46" fmla="*/ 706 w 3676"/>
              <a:gd name="T47" fmla="*/ 1146 h 3446"/>
              <a:gd name="T48" fmla="*/ 661 w 3676"/>
              <a:gd name="T49" fmla="*/ 1245 h 3446"/>
              <a:gd name="T50" fmla="*/ 545 w 3676"/>
              <a:gd name="T51" fmla="*/ 1217 h 3446"/>
              <a:gd name="T52" fmla="*/ 348 w 3676"/>
              <a:gd name="T53" fmla="*/ 1074 h 3446"/>
              <a:gd name="T54" fmla="*/ 119 w 3676"/>
              <a:gd name="T55" fmla="*/ 1041 h 3446"/>
              <a:gd name="T56" fmla="*/ 46 w 3676"/>
              <a:gd name="T57" fmla="*/ 1097 h 3446"/>
              <a:gd name="T58" fmla="*/ 245 w 3676"/>
              <a:gd name="T59" fmla="*/ 1228 h 3446"/>
              <a:gd name="T60" fmla="*/ 450 w 3676"/>
              <a:gd name="T61" fmla="*/ 1595 h 3446"/>
              <a:gd name="T62" fmla="*/ 625 w 3676"/>
              <a:gd name="T63" fmla="*/ 1716 h 3446"/>
              <a:gd name="T64" fmla="*/ 959 w 3676"/>
              <a:gd name="T65" fmla="*/ 1721 h 3446"/>
              <a:gd name="T66" fmla="*/ 1077 w 3676"/>
              <a:gd name="T67" fmla="*/ 1799 h 3446"/>
              <a:gd name="T68" fmla="*/ 1128 w 3676"/>
              <a:gd name="T69" fmla="*/ 1995 h 3446"/>
              <a:gd name="T70" fmla="*/ 1240 w 3676"/>
              <a:gd name="T71" fmla="*/ 2122 h 3446"/>
              <a:gd name="T72" fmla="*/ 1383 w 3676"/>
              <a:gd name="T73" fmla="*/ 2205 h 3446"/>
              <a:gd name="T74" fmla="*/ 1126 w 3676"/>
              <a:gd name="T75" fmla="*/ 2223 h 3446"/>
              <a:gd name="T76" fmla="*/ 837 w 3676"/>
              <a:gd name="T77" fmla="*/ 2103 h 3446"/>
              <a:gd name="T78" fmla="*/ 887 w 3676"/>
              <a:gd name="T79" fmla="*/ 2329 h 3446"/>
              <a:gd name="T80" fmla="*/ 1051 w 3676"/>
              <a:gd name="T81" fmla="*/ 2510 h 3446"/>
              <a:gd name="T82" fmla="*/ 1297 w 3676"/>
              <a:gd name="T83" fmla="*/ 2591 h 3446"/>
              <a:gd name="T84" fmla="*/ 1632 w 3676"/>
              <a:gd name="T85" fmla="*/ 2549 h 3446"/>
              <a:gd name="T86" fmla="*/ 1741 w 3676"/>
              <a:gd name="T87" fmla="*/ 2589 h 3446"/>
              <a:gd name="T88" fmla="*/ 1826 w 3676"/>
              <a:gd name="T89" fmla="*/ 2721 h 3446"/>
              <a:gd name="T90" fmla="*/ 2065 w 3676"/>
              <a:gd name="T91" fmla="*/ 2758 h 3446"/>
              <a:gd name="T92" fmla="*/ 2356 w 3676"/>
              <a:gd name="T93" fmla="*/ 2799 h 3446"/>
              <a:gd name="T94" fmla="*/ 2530 w 3676"/>
              <a:gd name="T95" fmla="*/ 2893 h 3446"/>
              <a:gd name="T96" fmla="*/ 2443 w 3676"/>
              <a:gd name="T97" fmla="*/ 2622 h 3446"/>
              <a:gd name="T98" fmla="*/ 2228 w 3676"/>
              <a:gd name="T99" fmla="*/ 2432 h 3446"/>
              <a:gd name="T100" fmla="*/ 2123 w 3676"/>
              <a:gd name="T101" fmla="*/ 2254 h 3446"/>
              <a:gd name="T102" fmla="*/ 2300 w 3676"/>
              <a:gd name="T103" fmla="*/ 2363 h 3446"/>
              <a:gd name="T104" fmla="*/ 2601 w 3676"/>
              <a:gd name="T105" fmla="*/ 2431 h 3446"/>
              <a:gd name="T106" fmla="*/ 2826 w 3676"/>
              <a:gd name="T107" fmla="*/ 2576 h 3446"/>
              <a:gd name="T108" fmla="*/ 2780 w 3676"/>
              <a:gd name="T109" fmla="*/ 2378 h 3446"/>
              <a:gd name="T110" fmla="*/ 2529 w 3676"/>
              <a:gd name="T111" fmla="*/ 2141 h 3446"/>
              <a:gd name="T112" fmla="*/ 2684 w 3676"/>
              <a:gd name="T113" fmla="*/ 2173 h 3446"/>
              <a:gd name="T114" fmla="*/ 3012 w 3676"/>
              <a:gd name="T115" fmla="*/ 2140 h 3446"/>
              <a:gd name="T116" fmla="*/ 3171 w 3676"/>
              <a:gd name="T117" fmla="*/ 2238 h 3446"/>
              <a:gd name="T118" fmla="*/ 3423 w 3676"/>
              <a:gd name="T119" fmla="*/ 2205 h 3446"/>
              <a:gd name="T120" fmla="*/ 3676 w 3676"/>
              <a:gd name="T121" fmla="*/ 2288 h 3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76" h="3446">
                <a:moveTo>
                  <a:pt x="3676" y="2288"/>
                </a:moveTo>
                <a:lnTo>
                  <a:pt x="3669" y="2275"/>
                </a:lnTo>
                <a:lnTo>
                  <a:pt x="3663" y="2261"/>
                </a:lnTo>
                <a:lnTo>
                  <a:pt x="3649" y="2236"/>
                </a:lnTo>
                <a:lnTo>
                  <a:pt x="3634" y="2212"/>
                </a:lnTo>
                <a:lnTo>
                  <a:pt x="3627" y="2201"/>
                </a:lnTo>
                <a:lnTo>
                  <a:pt x="3619" y="2190"/>
                </a:lnTo>
                <a:lnTo>
                  <a:pt x="3603" y="2168"/>
                </a:lnTo>
                <a:lnTo>
                  <a:pt x="3594" y="2158"/>
                </a:lnTo>
                <a:lnTo>
                  <a:pt x="3586" y="2148"/>
                </a:lnTo>
                <a:lnTo>
                  <a:pt x="3577" y="2138"/>
                </a:lnTo>
                <a:lnTo>
                  <a:pt x="3568" y="2129"/>
                </a:lnTo>
                <a:lnTo>
                  <a:pt x="3559" y="2120"/>
                </a:lnTo>
                <a:lnTo>
                  <a:pt x="3550" y="2111"/>
                </a:lnTo>
                <a:lnTo>
                  <a:pt x="3531" y="2094"/>
                </a:lnTo>
                <a:lnTo>
                  <a:pt x="3512" y="2078"/>
                </a:lnTo>
                <a:lnTo>
                  <a:pt x="3492" y="2062"/>
                </a:lnTo>
                <a:lnTo>
                  <a:pt x="3472" y="2048"/>
                </a:lnTo>
                <a:lnTo>
                  <a:pt x="3451" y="2034"/>
                </a:lnTo>
                <a:lnTo>
                  <a:pt x="3430" y="2021"/>
                </a:lnTo>
                <a:lnTo>
                  <a:pt x="3409" y="2008"/>
                </a:lnTo>
                <a:lnTo>
                  <a:pt x="3388" y="1996"/>
                </a:lnTo>
                <a:lnTo>
                  <a:pt x="3345" y="1974"/>
                </a:lnTo>
                <a:lnTo>
                  <a:pt x="3301" y="1953"/>
                </a:lnTo>
                <a:lnTo>
                  <a:pt x="3258" y="1933"/>
                </a:lnTo>
                <a:lnTo>
                  <a:pt x="3216" y="1914"/>
                </a:lnTo>
                <a:lnTo>
                  <a:pt x="3174" y="1895"/>
                </a:lnTo>
                <a:lnTo>
                  <a:pt x="3134" y="1875"/>
                </a:lnTo>
                <a:lnTo>
                  <a:pt x="3114" y="1865"/>
                </a:lnTo>
                <a:lnTo>
                  <a:pt x="3095" y="1854"/>
                </a:lnTo>
                <a:lnTo>
                  <a:pt x="3077" y="1844"/>
                </a:lnTo>
                <a:lnTo>
                  <a:pt x="3068" y="1838"/>
                </a:lnTo>
                <a:lnTo>
                  <a:pt x="3059" y="1832"/>
                </a:lnTo>
                <a:lnTo>
                  <a:pt x="3051" y="1827"/>
                </a:lnTo>
                <a:lnTo>
                  <a:pt x="3043" y="1821"/>
                </a:lnTo>
                <a:lnTo>
                  <a:pt x="3036" y="1815"/>
                </a:lnTo>
                <a:lnTo>
                  <a:pt x="3028" y="1808"/>
                </a:lnTo>
                <a:lnTo>
                  <a:pt x="3015" y="1794"/>
                </a:lnTo>
                <a:lnTo>
                  <a:pt x="3008" y="1787"/>
                </a:lnTo>
                <a:lnTo>
                  <a:pt x="3002" y="1779"/>
                </a:lnTo>
                <a:lnTo>
                  <a:pt x="2996" y="1771"/>
                </a:lnTo>
                <a:lnTo>
                  <a:pt x="2990" y="1763"/>
                </a:lnTo>
                <a:lnTo>
                  <a:pt x="2985" y="1755"/>
                </a:lnTo>
                <a:lnTo>
                  <a:pt x="2980" y="1746"/>
                </a:lnTo>
                <a:lnTo>
                  <a:pt x="2970" y="1729"/>
                </a:lnTo>
                <a:lnTo>
                  <a:pt x="2961" y="1711"/>
                </a:lnTo>
                <a:lnTo>
                  <a:pt x="2954" y="1693"/>
                </a:lnTo>
                <a:lnTo>
                  <a:pt x="2947" y="1674"/>
                </a:lnTo>
                <a:lnTo>
                  <a:pt x="2940" y="1655"/>
                </a:lnTo>
                <a:lnTo>
                  <a:pt x="2935" y="1635"/>
                </a:lnTo>
                <a:lnTo>
                  <a:pt x="2930" y="1616"/>
                </a:lnTo>
                <a:lnTo>
                  <a:pt x="2926" y="1597"/>
                </a:lnTo>
                <a:lnTo>
                  <a:pt x="2923" y="1578"/>
                </a:lnTo>
                <a:lnTo>
                  <a:pt x="2920" y="1560"/>
                </a:lnTo>
                <a:lnTo>
                  <a:pt x="2903" y="1561"/>
                </a:lnTo>
                <a:lnTo>
                  <a:pt x="2884" y="1563"/>
                </a:lnTo>
                <a:lnTo>
                  <a:pt x="2865" y="1563"/>
                </a:lnTo>
                <a:lnTo>
                  <a:pt x="2845" y="1563"/>
                </a:lnTo>
                <a:lnTo>
                  <a:pt x="2835" y="1562"/>
                </a:lnTo>
                <a:lnTo>
                  <a:pt x="2825" y="1561"/>
                </a:lnTo>
                <a:lnTo>
                  <a:pt x="2804" y="1558"/>
                </a:lnTo>
                <a:lnTo>
                  <a:pt x="2793" y="1556"/>
                </a:lnTo>
                <a:lnTo>
                  <a:pt x="2782" y="1553"/>
                </a:lnTo>
                <a:lnTo>
                  <a:pt x="2761" y="1546"/>
                </a:lnTo>
                <a:lnTo>
                  <a:pt x="2750" y="1542"/>
                </a:lnTo>
                <a:lnTo>
                  <a:pt x="2739" y="1537"/>
                </a:lnTo>
                <a:lnTo>
                  <a:pt x="2729" y="1532"/>
                </a:lnTo>
                <a:lnTo>
                  <a:pt x="2719" y="1526"/>
                </a:lnTo>
                <a:lnTo>
                  <a:pt x="2714" y="1523"/>
                </a:lnTo>
                <a:lnTo>
                  <a:pt x="2709" y="1519"/>
                </a:lnTo>
                <a:lnTo>
                  <a:pt x="2699" y="1512"/>
                </a:lnTo>
                <a:lnTo>
                  <a:pt x="2689" y="1504"/>
                </a:lnTo>
                <a:lnTo>
                  <a:pt x="2680" y="1495"/>
                </a:lnTo>
                <a:lnTo>
                  <a:pt x="2670" y="1485"/>
                </a:lnTo>
                <a:lnTo>
                  <a:pt x="2661" y="1475"/>
                </a:lnTo>
                <a:lnTo>
                  <a:pt x="2653" y="1464"/>
                </a:lnTo>
                <a:lnTo>
                  <a:pt x="2645" y="1451"/>
                </a:lnTo>
                <a:lnTo>
                  <a:pt x="2637" y="1438"/>
                </a:lnTo>
                <a:lnTo>
                  <a:pt x="2629" y="1424"/>
                </a:lnTo>
                <a:lnTo>
                  <a:pt x="2622" y="1409"/>
                </a:lnTo>
                <a:lnTo>
                  <a:pt x="2615" y="1393"/>
                </a:lnTo>
                <a:lnTo>
                  <a:pt x="2610" y="1380"/>
                </a:lnTo>
                <a:lnTo>
                  <a:pt x="2606" y="1366"/>
                </a:lnTo>
                <a:lnTo>
                  <a:pt x="2601" y="1351"/>
                </a:lnTo>
                <a:lnTo>
                  <a:pt x="2598" y="1336"/>
                </a:lnTo>
                <a:lnTo>
                  <a:pt x="2590" y="1306"/>
                </a:lnTo>
                <a:lnTo>
                  <a:pt x="2584" y="1273"/>
                </a:lnTo>
                <a:lnTo>
                  <a:pt x="2578" y="1239"/>
                </a:lnTo>
                <a:lnTo>
                  <a:pt x="2571" y="1204"/>
                </a:lnTo>
                <a:lnTo>
                  <a:pt x="2564" y="1168"/>
                </a:lnTo>
                <a:lnTo>
                  <a:pt x="2555" y="1131"/>
                </a:lnTo>
                <a:lnTo>
                  <a:pt x="2551" y="1112"/>
                </a:lnTo>
                <a:lnTo>
                  <a:pt x="2546" y="1093"/>
                </a:lnTo>
                <a:lnTo>
                  <a:pt x="2540" y="1074"/>
                </a:lnTo>
                <a:lnTo>
                  <a:pt x="2534" y="1055"/>
                </a:lnTo>
                <a:lnTo>
                  <a:pt x="2527" y="1035"/>
                </a:lnTo>
                <a:lnTo>
                  <a:pt x="2520" y="1016"/>
                </a:lnTo>
                <a:lnTo>
                  <a:pt x="2512" y="997"/>
                </a:lnTo>
                <a:lnTo>
                  <a:pt x="2503" y="978"/>
                </a:lnTo>
                <a:lnTo>
                  <a:pt x="2493" y="958"/>
                </a:lnTo>
                <a:lnTo>
                  <a:pt x="2483" y="939"/>
                </a:lnTo>
                <a:lnTo>
                  <a:pt x="2471" y="920"/>
                </a:lnTo>
                <a:lnTo>
                  <a:pt x="2459" y="901"/>
                </a:lnTo>
                <a:lnTo>
                  <a:pt x="2446" y="882"/>
                </a:lnTo>
                <a:lnTo>
                  <a:pt x="2431" y="863"/>
                </a:lnTo>
                <a:lnTo>
                  <a:pt x="2416" y="844"/>
                </a:lnTo>
                <a:lnTo>
                  <a:pt x="2408" y="834"/>
                </a:lnTo>
                <a:lnTo>
                  <a:pt x="2399" y="825"/>
                </a:lnTo>
                <a:lnTo>
                  <a:pt x="2383" y="809"/>
                </a:lnTo>
                <a:lnTo>
                  <a:pt x="2367" y="793"/>
                </a:lnTo>
                <a:lnTo>
                  <a:pt x="2351" y="778"/>
                </a:lnTo>
                <a:lnTo>
                  <a:pt x="2335" y="764"/>
                </a:lnTo>
                <a:lnTo>
                  <a:pt x="2318" y="750"/>
                </a:lnTo>
                <a:lnTo>
                  <a:pt x="2301" y="737"/>
                </a:lnTo>
                <a:lnTo>
                  <a:pt x="2285" y="725"/>
                </a:lnTo>
                <a:lnTo>
                  <a:pt x="2268" y="713"/>
                </a:lnTo>
                <a:lnTo>
                  <a:pt x="2250" y="702"/>
                </a:lnTo>
                <a:lnTo>
                  <a:pt x="2233" y="692"/>
                </a:lnTo>
                <a:lnTo>
                  <a:pt x="2215" y="682"/>
                </a:lnTo>
                <a:lnTo>
                  <a:pt x="2198" y="672"/>
                </a:lnTo>
                <a:lnTo>
                  <a:pt x="2180" y="664"/>
                </a:lnTo>
                <a:lnTo>
                  <a:pt x="2162" y="656"/>
                </a:lnTo>
                <a:lnTo>
                  <a:pt x="2145" y="648"/>
                </a:lnTo>
                <a:lnTo>
                  <a:pt x="2127" y="641"/>
                </a:lnTo>
                <a:lnTo>
                  <a:pt x="2109" y="635"/>
                </a:lnTo>
                <a:lnTo>
                  <a:pt x="2091" y="629"/>
                </a:lnTo>
                <a:lnTo>
                  <a:pt x="2072" y="624"/>
                </a:lnTo>
                <a:lnTo>
                  <a:pt x="2054" y="619"/>
                </a:lnTo>
                <a:lnTo>
                  <a:pt x="2036" y="615"/>
                </a:lnTo>
                <a:lnTo>
                  <a:pt x="2018" y="611"/>
                </a:lnTo>
                <a:lnTo>
                  <a:pt x="2000" y="608"/>
                </a:lnTo>
                <a:lnTo>
                  <a:pt x="1982" y="606"/>
                </a:lnTo>
                <a:lnTo>
                  <a:pt x="1964" y="603"/>
                </a:lnTo>
                <a:lnTo>
                  <a:pt x="1945" y="602"/>
                </a:lnTo>
                <a:lnTo>
                  <a:pt x="1927" y="601"/>
                </a:lnTo>
                <a:lnTo>
                  <a:pt x="1909" y="600"/>
                </a:lnTo>
                <a:lnTo>
                  <a:pt x="1891" y="600"/>
                </a:lnTo>
                <a:lnTo>
                  <a:pt x="1874" y="600"/>
                </a:lnTo>
                <a:lnTo>
                  <a:pt x="1856" y="600"/>
                </a:lnTo>
                <a:lnTo>
                  <a:pt x="1838" y="601"/>
                </a:lnTo>
                <a:lnTo>
                  <a:pt x="1849" y="609"/>
                </a:lnTo>
                <a:lnTo>
                  <a:pt x="1859" y="616"/>
                </a:lnTo>
                <a:lnTo>
                  <a:pt x="1878" y="631"/>
                </a:lnTo>
                <a:lnTo>
                  <a:pt x="1886" y="639"/>
                </a:lnTo>
                <a:lnTo>
                  <a:pt x="1895" y="647"/>
                </a:lnTo>
                <a:lnTo>
                  <a:pt x="1903" y="654"/>
                </a:lnTo>
                <a:lnTo>
                  <a:pt x="1910" y="662"/>
                </a:lnTo>
                <a:lnTo>
                  <a:pt x="1924" y="678"/>
                </a:lnTo>
                <a:lnTo>
                  <a:pt x="1930" y="686"/>
                </a:lnTo>
                <a:lnTo>
                  <a:pt x="1936" y="694"/>
                </a:lnTo>
                <a:lnTo>
                  <a:pt x="1941" y="703"/>
                </a:lnTo>
                <a:lnTo>
                  <a:pt x="1946" y="711"/>
                </a:lnTo>
                <a:lnTo>
                  <a:pt x="1955" y="727"/>
                </a:lnTo>
                <a:lnTo>
                  <a:pt x="1962" y="743"/>
                </a:lnTo>
                <a:lnTo>
                  <a:pt x="1965" y="752"/>
                </a:lnTo>
                <a:lnTo>
                  <a:pt x="1968" y="760"/>
                </a:lnTo>
                <a:lnTo>
                  <a:pt x="1970" y="768"/>
                </a:lnTo>
                <a:lnTo>
                  <a:pt x="1972" y="776"/>
                </a:lnTo>
                <a:lnTo>
                  <a:pt x="1975" y="792"/>
                </a:lnTo>
                <a:lnTo>
                  <a:pt x="1977" y="808"/>
                </a:lnTo>
                <a:lnTo>
                  <a:pt x="1977" y="815"/>
                </a:lnTo>
                <a:lnTo>
                  <a:pt x="1977" y="823"/>
                </a:lnTo>
                <a:lnTo>
                  <a:pt x="1976" y="831"/>
                </a:lnTo>
                <a:lnTo>
                  <a:pt x="1976" y="838"/>
                </a:lnTo>
                <a:lnTo>
                  <a:pt x="1975" y="846"/>
                </a:lnTo>
                <a:lnTo>
                  <a:pt x="1974" y="853"/>
                </a:lnTo>
                <a:lnTo>
                  <a:pt x="1970" y="868"/>
                </a:lnTo>
                <a:lnTo>
                  <a:pt x="1968" y="875"/>
                </a:lnTo>
                <a:lnTo>
                  <a:pt x="1966" y="882"/>
                </a:lnTo>
                <a:lnTo>
                  <a:pt x="1960" y="895"/>
                </a:lnTo>
                <a:lnTo>
                  <a:pt x="1954" y="908"/>
                </a:lnTo>
                <a:lnTo>
                  <a:pt x="1946" y="920"/>
                </a:lnTo>
                <a:lnTo>
                  <a:pt x="1938" y="931"/>
                </a:lnTo>
                <a:lnTo>
                  <a:pt x="1928" y="941"/>
                </a:lnTo>
                <a:lnTo>
                  <a:pt x="1918" y="951"/>
                </a:lnTo>
                <a:lnTo>
                  <a:pt x="1907" y="960"/>
                </a:lnTo>
                <a:lnTo>
                  <a:pt x="1895" y="967"/>
                </a:lnTo>
                <a:lnTo>
                  <a:pt x="1889" y="971"/>
                </a:lnTo>
                <a:lnTo>
                  <a:pt x="1882" y="974"/>
                </a:lnTo>
                <a:lnTo>
                  <a:pt x="1876" y="977"/>
                </a:lnTo>
                <a:lnTo>
                  <a:pt x="1869" y="980"/>
                </a:lnTo>
                <a:lnTo>
                  <a:pt x="1862" y="982"/>
                </a:lnTo>
                <a:lnTo>
                  <a:pt x="1855" y="984"/>
                </a:lnTo>
                <a:lnTo>
                  <a:pt x="1841" y="987"/>
                </a:lnTo>
                <a:lnTo>
                  <a:pt x="1826" y="989"/>
                </a:lnTo>
                <a:lnTo>
                  <a:pt x="1810" y="990"/>
                </a:lnTo>
                <a:lnTo>
                  <a:pt x="1789" y="989"/>
                </a:lnTo>
                <a:lnTo>
                  <a:pt x="1778" y="988"/>
                </a:lnTo>
                <a:lnTo>
                  <a:pt x="1768" y="987"/>
                </a:lnTo>
                <a:lnTo>
                  <a:pt x="1758" y="985"/>
                </a:lnTo>
                <a:lnTo>
                  <a:pt x="1749" y="983"/>
                </a:lnTo>
                <a:lnTo>
                  <a:pt x="1739" y="980"/>
                </a:lnTo>
                <a:lnTo>
                  <a:pt x="1730" y="978"/>
                </a:lnTo>
                <a:lnTo>
                  <a:pt x="1711" y="971"/>
                </a:lnTo>
                <a:lnTo>
                  <a:pt x="1702" y="968"/>
                </a:lnTo>
                <a:lnTo>
                  <a:pt x="1694" y="964"/>
                </a:lnTo>
                <a:lnTo>
                  <a:pt x="1676" y="955"/>
                </a:lnTo>
                <a:lnTo>
                  <a:pt x="1660" y="946"/>
                </a:lnTo>
                <a:lnTo>
                  <a:pt x="1643" y="936"/>
                </a:lnTo>
                <a:lnTo>
                  <a:pt x="1627" y="925"/>
                </a:lnTo>
                <a:lnTo>
                  <a:pt x="1611" y="913"/>
                </a:lnTo>
                <a:lnTo>
                  <a:pt x="1595" y="901"/>
                </a:lnTo>
                <a:lnTo>
                  <a:pt x="1563" y="875"/>
                </a:lnTo>
                <a:lnTo>
                  <a:pt x="1530" y="848"/>
                </a:lnTo>
                <a:lnTo>
                  <a:pt x="1496" y="822"/>
                </a:lnTo>
                <a:lnTo>
                  <a:pt x="1479" y="809"/>
                </a:lnTo>
                <a:lnTo>
                  <a:pt x="1461" y="797"/>
                </a:lnTo>
                <a:lnTo>
                  <a:pt x="1442" y="784"/>
                </a:lnTo>
                <a:lnTo>
                  <a:pt x="1422" y="773"/>
                </a:lnTo>
                <a:lnTo>
                  <a:pt x="1402" y="762"/>
                </a:lnTo>
                <a:lnTo>
                  <a:pt x="1381" y="751"/>
                </a:lnTo>
                <a:lnTo>
                  <a:pt x="1359" y="742"/>
                </a:lnTo>
                <a:lnTo>
                  <a:pt x="1335" y="733"/>
                </a:lnTo>
                <a:lnTo>
                  <a:pt x="1323" y="730"/>
                </a:lnTo>
                <a:lnTo>
                  <a:pt x="1311" y="726"/>
                </a:lnTo>
                <a:lnTo>
                  <a:pt x="1298" y="723"/>
                </a:lnTo>
                <a:lnTo>
                  <a:pt x="1285" y="720"/>
                </a:lnTo>
                <a:lnTo>
                  <a:pt x="1272" y="717"/>
                </a:lnTo>
                <a:lnTo>
                  <a:pt x="1259" y="714"/>
                </a:lnTo>
                <a:lnTo>
                  <a:pt x="1245" y="712"/>
                </a:lnTo>
                <a:lnTo>
                  <a:pt x="1230" y="711"/>
                </a:lnTo>
                <a:lnTo>
                  <a:pt x="1216" y="709"/>
                </a:lnTo>
                <a:lnTo>
                  <a:pt x="1201" y="708"/>
                </a:lnTo>
                <a:lnTo>
                  <a:pt x="1185" y="708"/>
                </a:lnTo>
                <a:lnTo>
                  <a:pt x="1169" y="707"/>
                </a:lnTo>
                <a:lnTo>
                  <a:pt x="1155" y="708"/>
                </a:lnTo>
                <a:lnTo>
                  <a:pt x="1140" y="709"/>
                </a:lnTo>
                <a:lnTo>
                  <a:pt x="1126" y="710"/>
                </a:lnTo>
                <a:lnTo>
                  <a:pt x="1113" y="712"/>
                </a:lnTo>
                <a:lnTo>
                  <a:pt x="1099" y="714"/>
                </a:lnTo>
                <a:lnTo>
                  <a:pt x="1086" y="717"/>
                </a:lnTo>
                <a:lnTo>
                  <a:pt x="1073" y="720"/>
                </a:lnTo>
                <a:lnTo>
                  <a:pt x="1061" y="723"/>
                </a:lnTo>
                <a:lnTo>
                  <a:pt x="1038" y="731"/>
                </a:lnTo>
                <a:lnTo>
                  <a:pt x="1027" y="735"/>
                </a:lnTo>
                <a:lnTo>
                  <a:pt x="1016" y="740"/>
                </a:lnTo>
                <a:lnTo>
                  <a:pt x="996" y="750"/>
                </a:lnTo>
                <a:lnTo>
                  <a:pt x="979" y="760"/>
                </a:lnTo>
                <a:lnTo>
                  <a:pt x="997" y="763"/>
                </a:lnTo>
                <a:lnTo>
                  <a:pt x="1013" y="766"/>
                </a:lnTo>
                <a:lnTo>
                  <a:pt x="1029" y="771"/>
                </a:lnTo>
                <a:lnTo>
                  <a:pt x="1044" y="775"/>
                </a:lnTo>
                <a:lnTo>
                  <a:pt x="1059" y="781"/>
                </a:lnTo>
                <a:lnTo>
                  <a:pt x="1073" y="787"/>
                </a:lnTo>
                <a:lnTo>
                  <a:pt x="1086" y="794"/>
                </a:lnTo>
                <a:lnTo>
                  <a:pt x="1098" y="801"/>
                </a:lnTo>
                <a:lnTo>
                  <a:pt x="1110" y="809"/>
                </a:lnTo>
                <a:lnTo>
                  <a:pt x="1121" y="817"/>
                </a:lnTo>
                <a:lnTo>
                  <a:pt x="1131" y="826"/>
                </a:lnTo>
                <a:lnTo>
                  <a:pt x="1142" y="836"/>
                </a:lnTo>
                <a:lnTo>
                  <a:pt x="1151" y="846"/>
                </a:lnTo>
                <a:lnTo>
                  <a:pt x="1160" y="856"/>
                </a:lnTo>
                <a:lnTo>
                  <a:pt x="1169" y="868"/>
                </a:lnTo>
                <a:lnTo>
                  <a:pt x="1177" y="879"/>
                </a:lnTo>
                <a:lnTo>
                  <a:pt x="1185" y="890"/>
                </a:lnTo>
                <a:lnTo>
                  <a:pt x="1192" y="902"/>
                </a:lnTo>
                <a:lnTo>
                  <a:pt x="1200" y="914"/>
                </a:lnTo>
                <a:lnTo>
                  <a:pt x="1206" y="926"/>
                </a:lnTo>
                <a:lnTo>
                  <a:pt x="1219" y="952"/>
                </a:lnTo>
                <a:lnTo>
                  <a:pt x="1226" y="964"/>
                </a:lnTo>
                <a:lnTo>
                  <a:pt x="1232" y="978"/>
                </a:lnTo>
                <a:lnTo>
                  <a:pt x="1254" y="1031"/>
                </a:lnTo>
                <a:lnTo>
                  <a:pt x="1276" y="1085"/>
                </a:lnTo>
                <a:lnTo>
                  <a:pt x="1286" y="1105"/>
                </a:lnTo>
                <a:lnTo>
                  <a:pt x="1296" y="1125"/>
                </a:lnTo>
                <a:lnTo>
                  <a:pt x="1301" y="1134"/>
                </a:lnTo>
                <a:lnTo>
                  <a:pt x="1307" y="1143"/>
                </a:lnTo>
                <a:lnTo>
                  <a:pt x="1313" y="1152"/>
                </a:lnTo>
                <a:lnTo>
                  <a:pt x="1319" y="1161"/>
                </a:lnTo>
                <a:lnTo>
                  <a:pt x="1325" y="1169"/>
                </a:lnTo>
                <a:lnTo>
                  <a:pt x="1332" y="1177"/>
                </a:lnTo>
                <a:lnTo>
                  <a:pt x="1346" y="1193"/>
                </a:lnTo>
                <a:lnTo>
                  <a:pt x="1360" y="1207"/>
                </a:lnTo>
                <a:lnTo>
                  <a:pt x="1368" y="1214"/>
                </a:lnTo>
                <a:lnTo>
                  <a:pt x="1376" y="1221"/>
                </a:lnTo>
                <a:lnTo>
                  <a:pt x="1384" y="1227"/>
                </a:lnTo>
                <a:lnTo>
                  <a:pt x="1393" y="1233"/>
                </a:lnTo>
                <a:lnTo>
                  <a:pt x="1410" y="1245"/>
                </a:lnTo>
                <a:lnTo>
                  <a:pt x="1419" y="1251"/>
                </a:lnTo>
                <a:lnTo>
                  <a:pt x="1428" y="1256"/>
                </a:lnTo>
                <a:lnTo>
                  <a:pt x="1447" y="1266"/>
                </a:lnTo>
                <a:lnTo>
                  <a:pt x="1468" y="1275"/>
                </a:lnTo>
                <a:lnTo>
                  <a:pt x="1478" y="1279"/>
                </a:lnTo>
                <a:lnTo>
                  <a:pt x="1489" y="1283"/>
                </a:lnTo>
                <a:lnTo>
                  <a:pt x="1499" y="1287"/>
                </a:lnTo>
                <a:lnTo>
                  <a:pt x="1511" y="1291"/>
                </a:lnTo>
                <a:lnTo>
                  <a:pt x="1522" y="1295"/>
                </a:lnTo>
                <a:lnTo>
                  <a:pt x="1533" y="1298"/>
                </a:lnTo>
                <a:lnTo>
                  <a:pt x="1524" y="1303"/>
                </a:lnTo>
                <a:lnTo>
                  <a:pt x="1511" y="1308"/>
                </a:lnTo>
                <a:lnTo>
                  <a:pt x="1496" y="1313"/>
                </a:lnTo>
                <a:lnTo>
                  <a:pt x="1478" y="1317"/>
                </a:lnTo>
                <a:lnTo>
                  <a:pt x="1469" y="1319"/>
                </a:lnTo>
                <a:lnTo>
                  <a:pt x="1458" y="1321"/>
                </a:lnTo>
                <a:lnTo>
                  <a:pt x="1448" y="1323"/>
                </a:lnTo>
                <a:lnTo>
                  <a:pt x="1437" y="1324"/>
                </a:lnTo>
                <a:lnTo>
                  <a:pt x="1413" y="1326"/>
                </a:lnTo>
                <a:lnTo>
                  <a:pt x="1401" y="1327"/>
                </a:lnTo>
                <a:lnTo>
                  <a:pt x="1388" y="1327"/>
                </a:lnTo>
                <a:lnTo>
                  <a:pt x="1374" y="1326"/>
                </a:lnTo>
                <a:lnTo>
                  <a:pt x="1360" y="1326"/>
                </a:lnTo>
                <a:lnTo>
                  <a:pt x="1346" y="1325"/>
                </a:lnTo>
                <a:lnTo>
                  <a:pt x="1333" y="1323"/>
                </a:lnTo>
                <a:lnTo>
                  <a:pt x="1320" y="1321"/>
                </a:lnTo>
                <a:lnTo>
                  <a:pt x="1307" y="1319"/>
                </a:lnTo>
                <a:lnTo>
                  <a:pt x="1295" y="1316"/>
                </a:lnTo>
                <a:lnTo>
                  <a:pt x="1282" y="1313"/>
                </a:lnTo>
                <a:lnTo>
                  <a:pt x="1270" y="1309"/>
                </a:lnTo>
                <a:lnTo>
                  <a:pt x="1258" y="1305"/>
                </a:lnTo>
                <a:lnTo>
                  <a:pt x="1246" y="1300"/>
                </a:lnTo>
                <a:lnTo>
                  <a:pt x="1235" y="1296"/>
                </a:lnTo>
                <a:lnTo>
                  <a:pt x="1223" y="1291"/>
                </a:lnTo>
                <a:lnTo>
                  <a:pt x="1212" y="1285"/>
                </a:lnTo>
                <a:lnTo>
                  <a:pt x="1201" y="1279"/>
                </a:lnTo>
                <a:lnTo>
                  <a:pt x="1189" y="1273"/>
                </a:lnTo>
                <a:lnTo>
                  <a:pt x="1168" y="1260"/>
                </a:lnTo>
                <a:lnTo>
                  <a:pt x="1146" y="1245"/>
                </a:lnTo>
                <a:lnTo>
                  <a:pt x="1125" y="1229"/>
                </a:lnTo>
                <a:lnTo>
                  <a:pt x="1105" y="1213"/>
                </a:lnTo>
                <a:lnTo>
                  <a:pt x="1084" y="1195"/>
                </a:lnTo>
                <a:lnTo>
                  <a:pt x="1064" y="1176"/>
                </a:lnTo>
                <a:lnTo>
                  <a:pt x="1044" y="1156"/>
                </a:lnTo>
                <a:lnTo>
                  <a:pt x="1023" y="1136"/>
                </a:lnTo>
                <a:lnTo>
                  <a:pt x="1005" y="1117"/>
                </a:lnTo>
                <a:lnTo>
                  <a:pt x="987" y="1099"/>
                </a:lnTo>
                <a:lnTo>
                  <a:pt x="968" y="1082"/>
                </a:lnTo>
                <a:lnTo>
                  <a:pt x="949" y="1065"/>
                </a:lnTo>
                <a:lnTo>
                  <a:pt x="929" y="1048"/>
                </a:lnTo>
                <a:lnTo>
                  <a:pt x="919" y="1040"/>
                </a:lnTo>
                <a:lnTo>
                  <a:pt x="907" y="1032"/>
                </a:lnTo>
                <a:lnTo>
                  <a:pt x="886" y="1017"/>
                </a:lnTo>
                <a:lnTo>
                  <a:pt x="875" y="1010"/>
                </a:lnTo>
                <a:lnTo>
                  <a:pt x="864" y="1004"/>
                </a:lnTo>
                <a:lnTo>
                  <a:pt x="852" y="997"/>
                </a:lnTo>
                <a:lnTo>
                  <a:pt x="840" y="991"/>
                </a:lnTo>
                <a:lnTo>
                  <a:pt x="816" y="979"/>
                </a:lnTo>
                <a:lnTo>
                  <a:pt x="804" y="974"/>
                </a:lnTo>
                <a:lnTo>
                  <a:pt x="791" y="969"/>
                </a:lnTo>
                <a:lnTo>
                  <a:pt x="778" y="965"/>
                </a:lnTo>
                <a:lnTo>
                  <a:pt x="764" y="961"/>
                </a:lnTo>
                <a:lnTo>
                  <a:pt x="750" y="957"/>
                </a:lnTo>
                <a:lnTo>
                  <a:pt x="736" y="954"/>
                </a:lnTo>
                <a:lnTo>
                  <a:pt x="721" y="951"/>
                </a:lnTo>
                <a:lnTo>
                  <a:pt x="707" y="949"/>
                </a:lnTo>
                <a:lnTo>
                  <a:pt x="691" y="947"/>
                </a:lnTo>
                <a:lnTo>
                  <a:pt x="676" y="946"/>
                </a:lnTo>
                <a:lnTo>
                  <a:pt x="660" y="945"/>
                </a:lnTo>
                <a:lnTo>
                  <a:pt x="643" y="945"/>
                </a:lnTo>
                <a:lnTo>
                  <a:pt x="627" y="945"/>
                </a:lnTo>
                <a:lnTo>
                  <a:pt x="611" y="946"/>
                </a:lnTo>
                <a:lnTo>
                  <a:pt x="596" y="947"/>
                </a:lnTo>
                <a:lnTo>
                  <a:pt x="582" y="949"/>
                </a:lnTo>
                <a:lnTo>
                  <a:pt x="568" y="952"/>
                </a:lnTo>
                <a:lnTo>
                  <a:pt x="554" y="954"/>
                </a:lnTo>
                <a:lnTo>
                  <a:pt x="530" y="961"/>
                </a:lnTo>
                <a:lnTo>
                  <a:pt x="519" y="964"/>
                </a:lnTo>
                <a:lnTo>
                  <a:pt x="509" y="968"/>
                </a:lnTo>
                <a:lnTo>
                  <a:pt x="499" y="971"/>
                </a:lnTo>
                <a:lnTo>
                  <a:pt x="490" y="975"/>
                </a:lnTo>
                <a:lnTo>
                  <a:pt x="476" y="982"/>
                </a:lnTo>
                <a:lnTo>
                  <a:pt x="465" y="988"/>
                </a:lnTo>
                <a:lnTo>
                  <a:pt x="474" y="990"/>
                </a:lnTo>
                <a:lnTo>
                  <a:pt x="484" y="992"/>
                </a:lnTo>
                <a:lnTo>
                  <a:pt x="504" y="996"/>
                </a:lnTo>
                <a:lnTo>
                  <a:pt x="524" y="1001"/>
                </a:lnTo>
                <a:lnTo>
                  <a:pt x="544" y="1008"/>
                </a:lnTo>
                <a:lnTo>
                  <a:pt x="565" y="1015"/>
                </a:lnTo>
                <a:lnTo>
                  <a:pt x="585" y="1024"/>
                </a:lnTo>
                <a:lnTo>
                  <a:pt x="604" y="1033"/>
                </a:lnTo>
                <a:lnTo>
                  <a:pt x="623" y="1044"/>
                </a:lnTo>
                <a:lnTo>
                  <a:pt x="632" y="1049"/>
                </a:lnTo>
                <a:lnTo>
                  <a:pt x="640" y="1055"/>
                </a:lnTo>
                <a:lnTo>
                  <a:pt x="656" y="1068"/>
                </a:lnTo>
                <a:lnTo>
                  <a:pt x="664" y="1074"/>
                </a:lnTo>
                <a:lnTo>
                  <a:pt x="671" y="1081"/>
                </a:lnTo>
                <a:lnTo>
                  <a:pt x="677" y="1089"/>
                </a:lnTo>
                <a:lnTo>
                  <a:pt x="683" y="1096"/>
                </a:lnTo>
                <a:lnTo>
                  <a:pt x="686" y="1100"/>
                </a:lnTo>
                <a:lnTo>
                  <a:pt x="689" y="1104"/>
                </a:lnTo>
                <a:lnTo>
                  <a:pt x="693" y="1112"/>
                </a:lnTo>
                <a:lnTo>
                  <a:pt x="697" y="1120"/>
                </a:lnTo>
                <a:lnTo>
                  <a:pt x="701" y="1129"/>
                </a:lnTo>
                <a:lnTo>
                  <a:pt x="704" y="1137"/>
                </a:lnTo>
                <a:lnTo>
                  <a:pt x="706" y="1146"/>
                </a:lnTo>
                <a:lnTo>
                  <a:pt x="707" y="1156"/>
                </a:lnTo>
                <a:lnTo>
                  <a:pt x="707" y="1165"/>
                </a:lnTo>
                <a:lnTo>
                  <a:pt x="707" y="1173"/>
                </a:lnTo>
                <a:lnTo>
                  <a:pt x="706" y="1181"/>
                </a:lnTo>
                <a:lnTo>
                  <a:pt x="705" y="1189"/>
                </a:lnTo>
                <a:lnTo>
                  <a:pt x="703" y="1196"/>
                </a:lnTo>
                <a:lnTo>
                  <a:pt x="701" y="1202"/>
                </a:lnTo>
                <a:lnTo>
                  <a:pt x="698" y="1209"/>
                </a:lnTo>
                <a:lnTo>
                  <a:pt x="694" y="1215"/>
                </a:lnTo>
                <a:lnTo>
                  <a:pt x="691" y="1220"/>
                </a:lnTo>
                <a:lnTo>
                  <a:pt x="687" y="1225"/>
                </a:lnTo>
                <a:lnTo>
                  <a:pt x="682" y="1230"/>
                </a:lnTo>
                <a:lnTo>
                  <a:pt x="677" y="1234"/>
                </a:lnTo>
                <a:lnTo>
                  <a:pt x="672" y="1238"/>
                </a:lnTo>
                <a:lnTo>
                  <a:pt x="667" y="1242"/>
                </a:lnTo>
                <a:lnTo>
                  <a:pt x="661" y="1245"/>
                </a:lnTo>
                <a:lnTo>
                  <a:pt x="655" y="1247"/>
                </a:lnTo>
                <a:lnTo>
                  <a:pt x="648" y="1249"/>
                </a:lnTo>
                <a:lnTo>
                  <a:pt x="642" y="1250"/>
                </a:lnTo>
                <a:lnTo>
                  <a:pt x="635" y="1251"/>
                </a:lnTo>
                <a:lnTo>
                  <a:pt x="628" y="1252"/>
                </a:lnTo>
                <a:lnTo>
                  <a:pt x="621" y="1251"/>
                </a:lnTo>
                <a:lnTo>
                  <a:pt x="614" y="1251"/>
                </a:lnTo>
                <a:lnTo>
                  <a:pt x="606" y="1249"/>
                </a:lnTo>
                <a:lnTo>
                  <a:pt x="599" y="1247"/>
                </a:lnTo>
                <a:lnTo>
                  <a:pt x="591" y="1245"/>
                </a:lnTo>
                <a:lnTo>
                  <a:pt x="583" y="1242"/>
                </a:lnTo>
                <a:lnTo>
                  <a:pt x="576" y="1238"/>
                </a:lnTo>
                <a:lnTo>
                  <a:pt x="568" y="1234"/>
                </a:lnTo>
                <a:lnTo>
                  <a:pt x="560" y="1229"/>
                </a:lnTo>
                <a:lnTo>
                  <a:pt x="552" y="1224"/>
                </a:lnTo>
                <a:lnTo>
                  <a:pt x="545" y="1217"/>
                </a:lnTo>
                <a:lnTo>
                  <a:pt x="537" y="1210"/>
                </a:lnTo>
                <a:lnTo>
                  <a:pt x="529" y="1203"/>
                </a:lnTo>
                <a:lnTo>
                  <a:pt x="521" y="1194"/>
                </a:lnTo>
                <a:lnTo>
                  <a:pt x="512" y="1185"/>
                </a:lnTo>
                <a:lnTo>
                  <a:pt x="503" y="1177"/>
                </a:lnTo>
                <a:lnTo>
                  <a:pt x="494" y="1169"/>
                </a:lnTo>
                <a:lnTo>
                  <a:pt x="485" y="1161"/>
                </a:lnTo>
                <a:lnTo>
                  <a:pt x="476" y="1153"/>
                </a:lnTo>
                <a:lnTo>
                  <a:pt x="456" y="1137"/>
                </a:lnTo>
                <a:lnTo>
                  <a:pt x="436" y="1123"/>
                </a:lnTo>
                <a:lnTo>
                  <a:pt x="415" y="1109"/>
                </a:lnTo>
                <a:lnTo>
                  <a:pt x="404" y="1103"/>
                </a:lnTo>
                <a:lnTo>
                  <a:pt x="393" y="1096"/>
                </a:lnTo>
                <a:lnTo>
                  <a:pt x="371" y="1085"/>
                </a:lnTo>
                <a:lnTo>
                  <a:pt x="359" y="1079"/>
                </a:lnTo>
                <a:lnTo>
                  <a:pt x="348" y="1074"/>
                </a:lnTo>
                <a:lnTo>
                  <a:pt x="336" y="1069"/>
                </a:lnTo>
                <a:lnTo>
                  <a:pt x="324" y="1065"/>
                </a:lnTo>
                <a:lnTo>
                  <a:pt x="312" y="1061"/>
                </a:lnTo>
                <a:lnTo>
                  <a:pt x="300" y="1057"/>
                </a:lnTo>
                <a:lnTo>
                  <a:pt x="288" y="1053"/>
                </a:lnTo>
                <a:lnTo>
                  <a:pt x="276" y="1050"/>
                </a:lnTo>
                <a:lnTo>
                  <a:pt x="250" y="1045"/>
                </a:lnTo>
                <a:lnTo>
                  <a:pt x="238" y="1042"/>
                </a:lnTo>
                <a:lnTo>
                  <a:pt x="225" y="1041"/>
                </a:lnTo>
                <a:lnTo>
                  <a:pt x="212" y="1039"/>
                </a:lnTo>
                <a:lnTo>
                  <a:pt x="198" y="1038"/>
                </a:lnTo>
                <a:lnTo>
                  <a:pt x="172" y="1037"/>
                </a:lnTo>
                <a:lnTo>
                  <a:pt x="159" y="1038"/>
                </a:lnTo>
                <a:lnTo>
                  <a:pt x="145" y="1038"/>
                </a:lnTo>
                <a:lnTo>
                  <a:pt x="132" y="1040"/>
                </a:lnTo>
                <a:lnTo>
                  <a:pt x="119" y="1041"/>
                </a:lnTo>
                <a:lnTo>
                  <a:pt x="107" y="1044"/>
                </a:lnTo>
                <a:lnTo>
                  <a:pt x="94" y="1046"/>
                </a:lnTo>
                <a:lnTo>
                  <a:pt x="82" y="1049"/>
                </a:lnTo>
                <a:lnTo>
                  <a:pt x="71" y="1052"/>
                </a:lnTo>
                <a:lnTo>
                  <a:pt x="60" y="1056"/>
                </a:lnTo>
                <a:lnTo>
                  <a:pt x="49" y="1060"/>
                </a:lnTo>
                <a:lnTo>
                  <a:pt x="39" y="1064"/>
                </a:lnTo>
                <a:lnTo>
                  <a:pt x="30" y="1069"/>
                </a:lnTo>
                <a:lnTo>
                  <a:pt x="21" y="1074"/>
                </a:lnTo>
                <a:lnTo>
                  <a:pt x="13" y="1079"/>
                </a:lnTo>
                <a:lnTo>
                  <a:pt x="6" y="1084"/>
                </a:lnTo>
                <a:lnTo>
                  <a:pt x="3" y="1087"/>
                </a:lnTo>
                <a:lnTo>
                  <a:pt x="0" y="1089"/>
                </a:lnTo>
                <a:lnTo>
                  <a:pt x="16" y="1091"/>
                </a:lnTo>
                <a:lnTo>
                  <a:pt x="31" y="1094"/>
                </a:lnTo>
                <a:lnTo>
                  <a:pt x="46" y="1097"/>
                </a:lnTo>
                <a:lnTo>
                  <a:pt x="61" y="1101"/>
                </a:lnTo>
                <a:lnTo>
                  <a:pt x="75" y="1105"/>
                </a:lnTo>
                <a:lnTo>
                  <a:pt x="89" y="1110"/>
                </a:lnTo>
                <a:lnTo>
                  <a:pt x="102" y="1115"/>
                </a:lnTo>
                <a:lnTo>
                  <a:pt x="116" y="1121"/>
                </a:lnTo>
                <a:lnTo>
                  <a:pt x="129" y="1128"/>
                </a:lnTo>
                <a:lnTo>
                  <a:pt x="141" y="1135"/>
                </a:lnTo>
                <a:lnTo>
                  <a:pt x="154" y="1143"/>
                </a:lnTo>
                <a:lnTo>
                  <a:pt x="166" y="1151"/>
                </a:lnTo>
                <a:lnTo>
                  <a:pt x="178" y="1160"/>
                </a:lnTo>
                <a:lnTo>
                  <a:pt x="189" y="1170"/>
                </a:lnTo>
                <a:lnTo>
                  <a:pt x="201" y="1180"/>
                </a:lnTo>
                <a:lnTo>
                  <a:pt x="212" y="1191"/>
                </a:lnTo>
                <a:lnTo>
                  <a:pt x="223" y="1203"/>
                </a:lnTo>
                <a:lnTo>
                  <a:pt x="234" y="1215"/>
                </a:lnTo>
                <a:lnTo>
                  <a:pt x="245" y="1228"/>
                </a:lnTo>
                <a:lnTo>
                  <a:pt x="255" y="1242"/>
                </a:lnTo>
                <a:lnTo>
                  <a:pt x="266" y="1256"/>
                </a:lnTo>
                <a:lnTo>
                  <a:pt x="276" y="1271"/>
                </a:lnTo>
                <a:lnTo>
                  <a:pt x="296" y="1303"/>
                </a:lnTo>
                <a:lnTo>
                  <a:pt x="307" y="1320"/>
                </a:lnTo>
                <a:lnTo>
                  <a:pt x="316" y="1338"/>
                </a:lnTo>
                <a:lnTo>
                  <a:pt x="326" y="1357"/>
                </a:lnTo>
                <a:lnTo>
                  <a:pt x="336" y="1376"/>
                </a:lnTo>
                <a:lnTo>
                  <a:pt x="356" y="1417"/>
                </a:lnTo>
                <a:lnTo>
                  <a:pt x="376" y="1461"/>
                </a:lnTo>
                <a:lnTo>
                  <a:pt x="387" y="1487"/>
                </a:lnTo>
                <a:lnTo>
                  <a:pt x="399" y="1512"/>
                </a:lnTo>
                <a:lnTo>
                  <a:pt x="412" y="1537"/>
                </a:lnTo>
                <a:lnTo>
                  <a:pt x="426" y="1561"/>
                </a:lnTo>
                <a:lnTo>
                  <a:pt x="442" y="1584"/>
                </a:lnTo>
                <a:lnTo>
                  <a:pt x="450" y="1595"/>
                </a:lnTo>
                <a:lnTo>
                  <a:pt x="458" y="1606"/>
                </a:lnTo>
                <a:lnTo>
                  <a:pt x="467" y="1616"/>
                </a:lnTo>
                <a:lnTo>
                  <a:pt x="477" y="1627"/>
                </a:lnTo>
                <a:lnTo>
                  <a:pt x="486" y="1637"/>
                </a:lnTo>
                <a:lnTo>
                  <a:pt x="496" y="1646"/>
                </a:lnTo>
                <a:lnTo>
                  <a:pt x="507" y="1655"/>
                </a:lnTo>
                <a:lnTo>
                  <a:pt x="518" y="1664"/>
                </a:lnTo>
                <a:lnTo>
                  <a:pt x="529" y="1672"/>
                </a:lnTo>
                <a:lnTo>
                  <a:pt x="542" y="1680"/>
                </a:lnTo>
                <a:lnTo>
                  <a:pt x="554" y="1688"/>
                </a:lnTo>
                <a:lnTo>
                  <a:pt x="567" y="1694"/>
                </a:lnTo>
                <a:lnTo>
                  <a:pt x="581" y="1701"/>
                </a:lnTo>
                <a:lnTo>
                  <a:pt x="595" y="1707"/>
                </a:lnTo>
                <a:lnTo>
                  <a:pt x="610" y="1712"/>
                </a:lnTo>
                <a:lnTo>
                  <a:pt x="618" y="1714"/>
                </a:lnTo>
                <a:lnTo>
                  <a:pt x="625" y="1716"/>
                </a:lnTo>
                <a:lnTo>
                  <a:pt x="641" y="1720"/>
                </a:lnTo>
                <a:lnTo>
                  <a:pt x="658" y="1724"/>
                </a:lnTo>
                <a:lnTo>
                  <a:pt x="676" y="1726"/>
                </a:lnTo>
                <a:lnTo>
                  <a:pt x="694" y="1728"/>
                </a:lnTo>
                <a:lnTo>
                  <a:pt x="713" y="1730"/>
                </a:lnTo>
                <a:lnTo>
                  <a:pt x="732" y="1730"/>
                </a:lnTo>
                <a:lnTo>
                  <a:pt x="751" y="1730"/>
                </a:lnTo>
                <a:lnTo>
                  <a:pt x="770" y="1729"/>
                </a:lnTo>
                <a:lnTo>
                  <a:pt x="811" y="1725"/>
                </a:lnTo>
                <a:lnTo>
                  <a:pt x="853" y="1721"/>
                </a:lnTo>
                <a:lnTo>
                  <a:pt x="874" y="1719"/>
                </a:lnTo>
                <a:lnTo>
                  <a:pt x="896" y="1718"/>
                </a:lnTo>
                <a:lnTo>
                  <a:pt x="917" y="1718"/>
                </a:lnTo>
                <a:lnTo>
                  <a:pt x="939" y="1719"/>
                </a:lnTo>
                <a:lnTo>
                  <a:pt x="949" y="1720"/>
                </a:lnTo>
                <a:lnTo>
                  <a:pt x="959" y="1721"/>
                </a:lnTo>
                <a:lnTo>
                  <a:pt x="969" y="1723"/>
                </a:lnTo>
                <a:lnTo>
                  <a:pt x="979" y="1725"/>
                </a:lnTo>
                <a:lnTo>
                  <a:pt x="988" y="1728"/>
                </a:lnTo>
                <a:lnTo>
                  <a:pt x="997" y="1731"/>
                </a:lnTo>
                <a:lnTo>
                  <a:pt x="1007" y="1735"/>
                </a:lnTo>
                <a:lnTo>
                  <a:pt x="1015" y="1739"/>
                </a:lnTo>
                <a:lnTo>
                  <a:pt x="1024" y="1744"/>
                </a:lnTo>
                <a:lnTo>
                  <a:pt x="1032" y="1750"/>
                </a:lnTo>
                <a:lnTo>
                  <a:pt x="1040" y="1756"/>
                </a:lnTo>
                <a:lnTo>
                  <a:pt x="1048" y="1763"/>
                </a:lnTo>
                <a:lnTo>
                  <a:pt x="1052" y="1766"/>
                </a:lnTo>
                <a:lnTo>
                  <a:pt x="1055" y="1770"/>
                </a:lnTo>
                <a:lnTo>
                  <a:pt x="1061" y="1777"/>
                </a:lnTo>
                <a:lnTo>
                  <a:pt x="1067" y="1784"/>
                </a:lnTo>
                <a:lnTo>
                  <a:pt x="1072" y="1791"/>
                </a:lnTo>
                <a:lnTo>
                  <a:pt x="1077" y="1799"/>
                </a:lnTo>
                <a:lnTo>
                  <a:pt x="1081" y="1806"/>
                </a:lnTo>
                <a:lnTo>
                  <a:pt x="1085" y="1814"/>
                </a:lnTo>
                <a:lnTo>
                  <a:pt x="1089" y="1822"/>
                </a:lnTo>
                <a:lnTo>
                  <a:pt x="1095" y="1837"/>
                </a:lnTo>
                <a:lnTo>
                  <a:pt x="1100" y="1853"/>
                </a:lnTo>
                <a:lnTo>
                  <a:pt x="1102" y="1861"/>
                </a:lnTo>
                <a:lnTo>
                  <a:pt x="1103" y="1869"/>
                </a:lnTo>
                <a:lnTo>
                  <a:pt x="1107" y="1885"/>
                </a:lnTo>
                <a:lnTo>
                  <a:pt x="1109" y="1901"/>
                </a:lnTo>
                <a:lnTo>
                  <a:pt x="1112" y="1917"/>
                </a:lnTo>
                <a:lnTo>
                  <a:pt x="1114" y="1933"/>
                </a:lnTo>
                <a:lnTo>
                  <a:pt x="1116" y="1949"/>
                </a:lnTo>
                <a:lnTo>
                  <a:pt x="1120" y="1965"/>
                </a:lnTo>
                <a:lnTo>
                  <a:pt x="1121" y="1973"/>
                </a:lnTo>
                <a:lnTo>
                  <a:pt x="1123" y="1980"/>
                </a:lnTo>
                <a:lnTo>
                  <a:pt x="1128" y="1995"/>
                </a:lnTo>
                <a:lnTo>
                  <a:pt x="1131" y="2003"/>
                </a:lnTo>
                <a:lnTo>
                  <a:pt x="1134" y="2010"/>
                </a:lnTo>
                <a:lnTo>
                  <a:pt x="1143" y="2028"/>
                </a:lnTo>
                <a:lnTo>
                  <a:pt x="1153" y="2045"/>
                </a:lnTo>
                <a:lnTo>
                  <a:pt x="1158" y="2053"/>
                </a:lnTo>
                <a:lnTo>
                  <a:pt x="1164" y="2060"/>
                </a:lnTo>
                <a:lnTo>
                  <a:pt x="1170" y="2068"/>
                </a:lnTo>
                <a:lnTo>
                  <a:pt x="1176" y="2075"/>
                </a:lnTo>
                <a:lnTo>
                  <a:pt x="1183" y="2082"/>
                </a:lnTo>
                <a:lnTo>
                  <a:pt x="1190" y="2088"/>
                </a:lnTo>
                <a:lnTo>
                  <a:pt x="1198" y="2095"/>
                </a:lnTo>
                <a:lnTo>
                  <a:pt x="1205" y="2101"/>
                </a:lnTo>
                <a:lnTo>
                  <a:pt x="1213" y="2107"/>
                </a:lnTo>
                <a:lnTo>
                  <a:pt x="1222" y="2112"/>
                </a:lnTo>
                <a:lnTo>
                  <a:pt x="1231" y="2117"/>
                </a:lnTo>
                <a:lnTo>
                  <a:pt x="1240" y="2122"/>
                </a:lnTo>
                <a:lnTo>
                  <a:pt x="1250" y="2127"/>
                </a:lnTo>
                <a:lnTo>
                  <a:pt x="1260" y="2132"/>
                </a:lnTo>
                <a:lnTo>
                  <a:pt x="1270" y="2136"/>
                </a:lnTo>
                <a:lnTo>
                  <a:pt x="1281" y="2140"/>
                </a:lnTo>
                <a:lnTo>
                  <a:pt x="1304" y="2147"/>
                </a:lnTo>
                <a:lnTo>
                  <a:pt x="1329" y="2153"/>
                </a:lnTo>
                <a:lnTo>
                  <a:pt x="1342" y="2156"/>
                </a:lnTo>
                <a:lnTo>
                  <a:pt x="1356" y="2158"/>
                </a:lnTo>
                <a:lnTo>
                  <a:pt x="1384" y="2163"/>
                </a:lnTo>
                <a:lnTo>
                  <a:pt x="1415" y="2166"/>
                </a:lnTo>
                <a:lnTo>
                  <a:pt x="1431" y="2167"/>
                </a:lnTo>
                <a:lnTo>
                  <a:pt x="1447" y="2168"/>
                </a:lnTo>
                <a:lnTo>
                  <a:pt x="1433" y="2179"/>
                </a:lnTo>
                <a:lnTo>
                  <a:pt x="1417" y="2189"/>
                </a:lnTo>
                <a:lnTo>
                  <a:pt x="1401" y="2198"/>
                </a:lnTo>
                <a:lnTo>
                  <a:pt x="1383" y="2205"/>
                </a:lnTo>
                <a:lnTo>
                  <a:pt x="1374" y="2209"/>
                </a:lnTo>
                <a:lnTo>
                  <a:pt x="1364" y="2212"/>
                </a:lnTo>
                <a:lnTo>
                  <a:pt x="1355" y="2215"/>
                </a:lnTo>
                <a:lnTo>
                  <a:pt x="1345" y="2218"/>
                </a:lnTo>
                <a:lnTo>
                  <a:pt x="1335" y="2220"/>
                </a:lnTo>
                <a:lnTo>
                  <a:pt x="1325" y="2222"/>
                </a:lnTo>
                <a:lnTo>
                  <a:pt x="1315" y="2224"/>
                </a:lnTo>
                <a:lnTo>
                  <a:pt x="1305" y="2226"/>
                </a:lnTo>
                <a:lnTo>
                  <a:pt x="1283" y="2229"/>
                </a:lnTo>
                <a:lnTo>
                  <a:pt x="1262" y="2231"/>
                </a:lnTo>
                <a:lnTo>
                  <a:pt x="1240" y="2231"/>
                </a:lnTo>
                <a:lnTo>
                  <a:pt x="1217" y="2231"/>
                </a:lnTo>
                <a:lnTo>
                  <a:pt x="1195" y="2231"/>
                </a:lnTo>
                <a:lnTo>
                  <a:pt x="1172" y="2229"/>
                </a:lnTo>
                <a:lnTo>
                  <a:pt x="1149" y="2227"/>
                </a:lnTo>
                <a:lnTo>
                  <a:pt x="1126" y="2223"/>
                </a:lnTo>
                <a:lnTo>
                  <a:pt x="1103" y="2220"/>
                </a:lnTo>
                <a:lnTo>
                  <a:pt x="1081" y="2215"/>
                </a:lnTo>
                <a:lnTo>
                  <a:pt x="1058" y="2210"/>
                </a:lnTo>
                <a:lnTo>
                  <a:pt x="1047" y="2207"/>
                </a:lnTo>
                <a:lnTo>
                  <a:pt x="1036" y="2204"/>
                </a:lnTo>
                <a:lnTo>
                  <a:pt x="1015" y="2197"/>
                </a:lnTo>
                <a:lnTo>
                  <a:pt x="993" y="2190"/>
                </a:lnTo>
                <a:lnTo>
                  <a:pt x="973" y="2182"/>
                </a:lnTo>
                <a:lnTo>
                  <a:pt x="953" y="2174"/>
                </a:lnTo>
                <a:lnTo>
                  <a:pt x="933" y="2165"/>
                </a:lnTo>
                <a:lnTo>
                  <a:pt x="914" y="2156"/>
                </a:lnTo>
                <a:lnTo>
                  <a:pt x="896" y="2146"/>
                </a:lnTo>
                <a:lnTo>
                  <a:pt x="880" y="2136"/>
                </a:lnTo>
                <a:lnTo>
                  <a:pt x="864" y="2125"/>
                </a:lnTo>
                <a:lnTo>
                  <a:pt x="850" y="2114"/>
                </a:lnTo>
                <a:lnTo>
                  <a:pt x="837" y="2103"/>
                </a:lnTo>
                <a:lnTo>
                  <a:pt x="830" y="2097"/>
                </a:lnTo>
                <a:lnTo>
                  <a:pt x="825" y="2091"/>
                </a:lnTo>
                <a:lnTo>
                  <a:pt x="826" y="2106"/>
                </a:lnTo>
                <a:lnTo>
                  <a:pt x="827" y="2121"/>
                </a:lnTo>
                <a:lnTo>
                  <a:pt x="830" y="2150"/>
                </a:lnTo>
                <a:lnTo>
                  <a:pt x="833" y="2165"/>
                </a:lnTo>
                <a:lnTo>
                  <a:pt x="835" y="2179"/>
                </a:lnTo>
                <a:lnTo>
                  <a:pt x="838" y="2193"/>
                </a:lnTo>
                <a:lnTo>
                  <a:pt x="842" y="2208"/>
                </a:lnTo>
                <a:lnTo>
                  <a:pt x="845" y="2222"/>
                </a:lnTo>
                <a:lnTo>
                  <a:pt x="849" y="2236"/>
                </a:lnTo>
                <a:lnTo>
                  <a:pt x="854" y="2249"/>
                </a:lnTo>
                <a:lnTo>
                  <a:pt x="858" y="2263"/>
                </a:lnTo>
                <a:lnTo>
                  <a:pt x="869" y="2290"/>
                </a:lnTo>
                <a:lnTo>
                  <a:pt x="881" y="2316"/>
                </a:lnTo>
                <a:lnTo>
                  <a:pt x="887" y="2329"/>
                </a:lnTo>
                <a:lnTo>
                  <a:pt x="894" y="2342"/>
                </a:lnTo>
                <a:lnTo>
                  <a:pt x="908" y="2367"/>
                </a:lnTo>
                <a:lnTo>
                  <a:pt x="916" y="2379"/>
                </a:lnTo>
                <a:lnTo>
                  <a:pt x="925" y="2390"/>
                </a:lnTo>
                <a:lnTo>
                  <a:pt x="934" y="2402"/>
                </a:lnTo>
                <a:lnTo>
                  <a:pt x="943" y="2413"/>
                </a:lnTo>
                <a:lnTo>
                  <a:pt x="952" y="2424"/>
                </a:lnTo>
                <a:lnTo>
                  <a:pt x="961" y="2435"/>
                </a:lnTo>
                <a:lnTo>
                  <a:pt x="971" y="2445"/>
                </a:lnTo>
                <a:lnTo>
                  <a:pt x="982" y="2456"/>
                </a:lnTo>
                <a:lnTo>
                  <a:pt x="992" y="2465"/>
                </a:lnTo>
                <a:lnTo>
                  <a:pt x="1003" y="2475"/>
                </a:lnTo>
                <a:lnTo>
                  <a:pt x="1015" y="2484"/>
                </a:lnTo>
                <a:lnTo>
                  <a:pt x="1026" y="2493"/>
                </a:lnTo>
                <a:lnTo>
                  <a:pt x="1038" y="2502"/>
                </a:lnTo>
                <a:lnTo>
                  <a:pt x="1051" y="2510"/>
                </a:lnTo>
                <a:lnTo>
                  <a:pt x="1063" y="2518"/>
                </a:lnTo>
                <a:lnTo>
                  <a:pt x="1076" y="2526"/>
                </a:lnTo>
                <a:lnTo>
                  <a:pt x="1090" y="2533"/>
                </a:lnTo>
                <a:lnTo>
                  <a:pt x="1104" y="2540"/>
                </a:lnTo>
                <a:lnTo>
                  <a:pt x="1118" y="2546"/>
                </a:lnTo>
                <a:lnTo>
                  <a:pt x="1132" y="2552"/>
                </a:lnTo>
                <a:lnTo>
                  <a:pt x="1147" y="2558"/>
                </a:lnTo>
                <a:lnTo>
                  <a:pt x="1162" y="2563"/>
                </a:lnTo>
                <a:lnTo>
                  <a:pt x="1178" y="2568"/>
                </a:lnTo>
                <a:lnTo>
                  <a:pt x="1194" y="2573"/>
                </a:lnTo>
                <a:lnTo>
                  <a:pt x="1210" y="2577"/>
                </a:lnTo>
                <a:lnTo>
                  <a:pt x="1227" y="2580"/>
                </a:lnTo>
                <a:lnTo>
                  <a:pt x="1243" y="2584"/>
                </a:lnTo>
                <a:lnTo>
                  <a:pt x="1261" y="2587"/>
                </a:lnTo>
                <a:lnTo>
                  <a:pt x="1278" y="2589"/>
                </a:lnTo>
                <a:lnTo>
                  <a:pt x="1297" y="2591"/>
                </a:lnTo>
                <a:lnTo>
                  <a:pt x="1315" y="2592"/>
                </a:lnTo>
                <a:lnTo>
                  <a:pt x="1334" y="2593"/>
                </a:lnTo>
                <a:lnTo>
                  <a:pt x="1353" y="2593"/>
                </a:lnTo>
                <a:lnTo>
                  <a:pt x="1372" y="2592"/>
                </a:lnTo>
                <a:lnTo>
                  <a:pt x="1412" y="2590"/>
                </a:lnTo>
                <a:lnTo>
                  <a:pt x="1433" y="2588"/>
                </a:lnTo>
                <a:lnTo>
                  <a:pt x="1454" y="2586"/>
                </a:lnTo>
                <a:lnTo>
                  <a:pt x="1475" y="2582"/>
                </a:lnTo>
                <a:lnTo>
                  <a:pt x="1496" y="2578"/>
                </a:lnTo>
                <a:lnTo>
                  <a:pt x="1518" y="2574"/>
                </a:lnTo>
                <a:lnTo>
                  <a:pt x="1541" y="2569"/>
                </a:lnTo>
                <a:lnTo>
                  <a:pt x="1563" y="2564"/>
                </a:lnTo>
                <a:lnTo>
                  <a:pt x="1586" y="2558"/>
                </a:lnTo>
                <a:lnTo>
                  <a:pt x="1602" y="2554"/>
                </a:lnTo>
                <a:lnTo>
                  <a:pt x="1618" y="2551"/>
                </a:lnTo>
                <a:lnTo>
                  <a:pt x="1632" y="2549"/>
                </a:lnTo>
                <a:lnTo>
                  <a:pt x="1646" y="2548"/>
                </a:lnTo>
                <a:lnTo>
                  <a:pt x="1660" y="2548"/>
                </a:lnTo>
                <a:lnTo>
                  <a:pt x="1666" y="2548"/>
                </a:lnTo>
                <a:lnTo>
                  <a:pt x="1673" y="2549"/>
                </a:lnTo>
                <a:lnTo>
                  <a:pt x="1679" y="2550"/>
                </a:lnTo>
                <a:lnTo>
                  <a:pt x="1685" y="2552"/>
                </a:lnTo>
                <a:lnTo>
                  <a:pt x="1697" y="2555"/>
                </a:lnTo>
                <a:lnTo>
                  <a:pt x="1702" y="2557"/>
                </a:lnTo>
                <a:lnTo>
                  <a:pt x="1708" y="2560"/>
                </a:lnTo>
                <a:lnTo>
                  <a:pt x="1713" y="2563"/>
                </a:lnTo>
                <a:lnTo>
                  <a:pt x="1718" y="2566"/>
                </a:lnTo>
                <a:lnTo>
                  <a:pt x="1723" y="2570"/>
                </a:lnTo>
                <a:lnTo>
                  <a:pt x="1728" y="2574"/>
                </a:lnTo>
                <a:lnTo>
                  <a:pt x="1733" y="2578"/>
                </a:lnTo>
                <a:lnTo>
                  <a:pt x="1737" y="2584"/>
                </a:lnTo>
                <a:lnTo>
                  <a:pt x="1741" y="2589"/>
                </a:lnTo>
                <a:lnTo>
                  <a:pt x="1746" y="2595"/>
                </a:lnTo>
                <a:lnTo>
                  <a:pt x="1750" y="2600"/>
                </a:lnTo>
                <a:lnTo>
                  <a:pt x="1753" y="2607"/>
                </a:lnTo>
                <a:lnTo>
                  <a:pt x="1761" y="2621"/>
                </a:lnTo>
                <a:lnTo>
                  <a:pt x="1764" y="2628"/>
                </a:lnTo>
                <a:lnTo>
                  <a:pt x="1767" y="2636"/>
                </a:lnTo>
                <a:lnTo>
                  <a:pt x="1772" y="2647"/>
                </a:lnTo>
                <a:lnTo>
                  <a:pt x="1776" y="2657"/>
                </a:lnTo>
                <a:lnTo>
                  <a:pt x="1782" y="2667"/>
                </a:lnTo>
                <a:lnTo>
                  <a:pt x="1787" y="2676"/>
                </a:lnTo>
                <a:lnTo>
                  <a:pt x="1793" y="2685"/>
                </a:lnTo>
                <a:lnTo>
                  <a:pt x="1799" y="2693"/>
                </a:lnTo>
                <a:lnTo>
                  <a:pt x="1805" y="2701"/>
                </a:lnTo>
                <a:lnTo>
                  <a:pt x="1812" y="2708"/>
                </a:lnTo>
                <a:lnTo>
                  <a:pt x="1819" y="2715"/>
                </a:lnTo>
                <a:lnTo>
                  <a:pt x="1826" y="2721"/>
                </a:lnTo>
                <a:lnTo>
                  <a:pt x="1833" y="2727"/>
                </a:lnTo>
                <a:lnTo>
                  <a:pt x="1841" y="2732"/>
                </a:lnTo>
                <a:lnTo>
                  <a:pt x="1849" y="2737"/>
                </a:lnTo>
                <a:lnTo>
                  <a:pt x="1857" y="2741"/>
                </a:lnTo>
                <a:lnTo>
                  <a:pt x="1874" y="2749"/>
                </a:lnTo>
                <a:lnTo>
                  <a:pt x="1891" y="2755"/>
                </a:lnTo>
                <a:lnTo>
                  <a:pt x="1909" y="2760"/>
                </a:lnTo>
                <a:lnTo>
                  <a:pt x="1918" y="2762"/>
                </a:lnTo>
                <a:lnTo>
                  <a:pt x="1927" y="2763"/>
                </a:lnTo>
                <a:lnTo>
                  <a:pt x="1936" y="2764"/>
                </a:lnTo>
                <a:lnTo>
                  <a:pt x="1946" y="2765"/>
                </a:lnTo>
                <a:lnTo>
                  <a:pt x="1965" y="2766"/>
                </a:lnTo>
                <a:lnTo>
                  <a:pt x="1984" y="2766"/>
                </a:lnTo>
                <a:lnTo>
                  <a:pt x="2003" y="2765"/>
                </a:lnTo>
                <a:lnTo>
                  <a:pt x="2022" y="2763"/>
                </a:lnTo>
                <a:lnTo>
                  <a:pt x="2065" y="2758"/>
                </a:lnTo>
                <a:lnTo>
                  <a:pt x="2085" y="2757"/>
                </a:lnTo>
                <a:lnTo>
                  <a:pt x="2105" y="2756"/>
                </a:lnTo>
                <a:lnTo>
                  <a:pt x="2144" y="2755"/>
                </a:lnTo>
                <a:lnTo>
                  <a:pt x="2162" y="2755"/>
                </a:lnTo>
                <a:lnTo>
                  <a:pt x="2181" y="2756"/>
                </a:lnTo>
                <a:lnTo>
                  <a:pt x="2198" y="2757"/>
                </a:lnTo>
                <a:lnTo>
                  <a:pt x="2216" y="2759"/>
                </a:lnTo>
                <a:lnTo>
                  <a:pt x="2233" y="2761"/>
                </a:lnTo>
                <a:lnTo>
                  <a:pt x="2249" y="2764"/>
                </a:lnTo>
                <a:lnTo>
                  <a:pt x="2265" y="2768"/>
                </a:lnTo>
                <a:lnTo>
                  <a:pt x="2281" y="2772"/>
                </a:lnTo>
                <a:lnTo>
                  <a:pt x="2297" y="2776"/>
                </a:lnTo>
                <a:lnTo>
                  <a:pt x="2312" y="2781"/>
                </a:lnTo>
                <a:lnTo>
                  <a:pt x="2327" y="2787"/>
                </a:lnTo>
                <a:lnTo>
                  <a:pt x="2341" y="2793"/>
                </a:lnTo>
                <a:lnTo>
                  <a:pt x="2356" y="2799"/>
                </a:lnTo>
                <a:lnTo>
                  <a:pt x="2370" y="2807"/>
                </a:lnTo>
                <a:lnTo>
                  <a:pt x="2384" y="2814"/>
                </a:lnTo>
                <a:lnTo>
                  <a:pt x="2398" y="2823"/>
                </a:lnTo>
                <a:lnTo>
                  <a:pt x="2411" y="2832"/>
                </a:lnTo>
                <a:lnTo>
                  <a:pt x="2425" y="2842"/>
                </a:lnTo>
                <a:lnTo>
                  <a:pt x="2438" y="2852"/>
                </a:lnTo>
                <a:lnTo>
                  <a:pt x="2451" y="2863"/>
                </a:lnTo>
                <a:lnTo>
                  <a:pt x="2464" y="2874"/>
                </a:lnTo>
                <a:lnTo>
                  <a:pt x="2477" y="2886"/>
                </a:lnTo>
                <a:lnTo>
                  <a:pt x="2489" y="2899"/>
                </a:lnTo>
                <a:lnTo>
                  <a:pt x="2502" y="2912"/>
                </a:lnTo>
                <a:lnTo>
                  <a:pt x="2515" y="2926"/>
                </a:lnTo>
                <a:lnTo>
                  <a:pt x="2527" y="2941"/>
                </a:lnTo>
                <a:lnTo>
                  <a:pt x="2529" y="2929"/>
                </a:lnTo>
                <a:lnTo>
                  <a:pt x="2529" y="2916"/>
                </a:lnTo>
                <a:lnTo>
                  <a:pt x="2530" y="2893"/>
                </a:lnTo>
                <a:lnTo>
                  <a:pt x="2530" y="2869"/>
                </a:lnTo>
                <a:lnTo>
                  <a:pt x="2530" y="2858"/>
                </a:lnTo>
                <a:lnTo>
                  <a:pt x="2529" y="2847"/>
                </a:lnTo>
                <a:lnTo>
                  <a:pt x="2526" y="2825"/>
                </a:lnTo>
                <a:lnTo>
                  <a:pt x="2523" y="2803"/>
                </a:lnTo>
                <a:lnTo>
                  <a:pt x="2521" y="2793"/>
                </a:lnTo>
                <a:lnTo>
                  <a:pt x="2518" y="2783"/>
                </a:lnTo>
                <a:lnTo>
                  <a:pt x="2513" y="2762"/>
                </a:lnTo>
                <a:lnTo>
                  <a:pt x="2507" y="2743"/>
                </a:lnTo>
                <a:lnTo>
                  <a:pt x="2500" y="2724"/>
                </a:lnTo>
                <a:lnTo>
                  <a:pt x="2492" y="2705"/>
                </a:lnTo>
                <a:lnTo>
                  <a:pt x="2483" y="2688"/>
                </a:lnTo>
                <a:lnTo>
                  <a:pt x="2474" y="2670"/>
                </a:lnTo>
                <a:lnTo>
                  <a:pt x="2464" y="2654"/>
                </a:lnTo>
                <a:lnTo>
                  <a:pt x="2454" y="2638"/>
                </a:lnTo>
                <a:lnTo>
                  <a:pt x="2443" y="2622"/>
                </a:lnTo>
                <a:lnTo>
                  <a:pt x="2432" y="2607"/>
                </a:lnTo>
                <a:lnTo>
                  <a:pt x="2421" y="2593"/>
                </a:lnTo>
                <a:lnTo>
                  <a:pt x="2409" y="2578"/>
                </a:lnTo>
                <a:lnTo>
                  <a:pt x="2397" y="2564"/>
                </a:lnTo>
                <a:lnTo>
                  <a:pt x="2384" y="2552"/>
                </a:lnTo>
                <a:lnTo>
                  <a:pt x="2372" y="2539"/>
                </a:lnTo>
                <a:lnTo>
                  <a:pt x="2359" y="2528"/>
                </a:lnTo>
                <a:lnTo>
                  <a:pt x="2346" y="2516"/>
                </a:lnTo>
                <a:lnTo>
                  <a:pt x="2333" y="2506"/>
                </a:lnTo>
                <a:lnTo>
                  <a:pt x="2321" y="2496"/>
                </a:lnTo>
                <a:lnTo>
                  <a:pt x="2308" y="2486"/>
                </a:lnTo>
                <a:lnTo>
                  <a:pt x="2296" y="2477"/>
                </a:lnTo>
                <a:lnTo>
                  <a:pt x="2271" y="2460"/>
                </a:lnTo>
                <a:lnTo>
                  <a:pt x="2248" y="2445"/>
                </a:lnTo>
                <a:lnTo>
                  <a:pt x="2238" y="2438"/>
                </a:lnTo>
                <a:lnTo>
                  <a:pt x="2228" y="2432"/>
                </a:lnTo>
                <a:lnTo>
                  <a:pt x="2210" y="2418"/>
                </a:lnTo>
                <a:lnTo>
                  <a:pt x="2195" y="2405"/>
                </a:lnTo>
                <a:lnTo>
                  <a:pt x="2181" y="2392"/>
                </a:lnTo>
                <a:lnTo>
                  <a:pt x="2169" y="2378"/>
                </a:lnTo>
                <a:lnTo>
                  <a:pt x="2164" y="2372"/>
                </a:lnTo>
                <a:lnTo>
                  <a:pt x="2159" y="2365"/>
                </a:lnTo>
                <a:lnTo>
                  <a:pt x="2151" y="2352"/>
                </a:lnTo>
                <a:lnTo>
                  <a:pt x="2143" y="2339"/>
                </a:lnTo>
                <a:lnTo>
                  <a:pt x="2140" y="2333"/>
                </a:lnTo>
                <a:lnTo>
                  <a:pt x="2138" y="2326"/>
                </a:lnTo>
                <a:lnTo>
                  <a:pt x="2133" y="2314"/>
                </a:lnTo>
                <a:lnTo>
                  <a:pt x="2129" y="2301"/>
                </a:lnTo>
                <a:lnTo>
                  <a:pt x="2127" y="2289"/>
                </a:lnTo>
                <a:lnTo>
                  <a:pt x="2125" y="2277"/>
                </a:lnTo>
                <a:lnTo>
                  <a:pt x="2124" y="2265"/>
                </a:lnTo>
                <a:lnTo>
                  <a:pt x="2123" y="2254"/>
                </a:lnTo>
                <a:lnTo>
                  <a:pt x="2122" y="2243"/>
                </a:lnTo>
                <a:lnTo>
                  <a:pt x="2130" y="2252"/>
                </a:lnTo>
                <a:lnTo>
                  <a:pt x="2138" y="2260"/>
                </a:lnTo>
                <a:lnTo>
                  <a:pt x="2146" y="2268"/>
                </a:lnTo>
                <a:lnTo>
                  <a:pt x="2154" y="2276"/>
                </a:lnTo>
                <a:lnTo>
                  <a:pt x="2163" y="2283"/>
                </a:lnTo>
                <a:lnTo>
                  <a:pt x="2171" y="2291"/>
                </a:lnTo>
                <a:lnTo>
                  <a:pt x="2188" y="2304"/>
                </a:lnTo>
                <a:lnTo>
                  <a:pt x="2197" y="2310"/>
                </a:lnTo>
                <a:lnTo>
                  <a:pt x="2206" y="2316"/>
                </a:lnTo>
                <a:lnTo>
                  <a:pt x="2215" y="2322"/>
                </a:lnTo>
                <a:lnTo>
                  <a:pt x="2224" y="2328"/>
                </a:lnTo>
                <a:lnTo>
                  <a:pt x="2243" y="2338"/>
                </a:lnTo>
                <a:lnTo>
                  <a:pt x="2262" y="2347"/>
                </a:lnTo>
                <a:lnTo>
                  <a:pt x="2281" y="2356"/>
                </a:lnTo>
                <a:lnTo>
                  <a:pt x="2300" y="2363"/>
                </a:lnTo>
                <a:lnTo>
                  <a:pt x="2320" y="2370"/>
                </a:lnTo>
                <a:lnTo>
                  <a:pt x="2340" y="2376"/>
                </a:lnTo>
                <a:lnTo>
                  <a:pt x="2361" y="2381"/>
                </a:lnTo>
                <a:lnTo>
                  <a:pt x="2381" y="2385"/>
                </a:lnTo>
                <a:lnTo>
                  <a:pt x="2391" y="2387"/>
                </a:lnTo>
                <a:lnTo>
                  <a:pt x="2402" y="2389"/>
                </a:lnTo>
                <a:lnTo>
                  <a:pt x="2423" y="2393"/>
                </a:lnTo>
                <a:lnTo>
                  <a:pt x="2458" y="2398"/>
                </a:lnTo>
                <a:lnTo>
                  <a:pt x="2492" y="2404"/>
                </a:lnTo>
                <a:lnTo>
                  <a:pt x="2509" y="2407"/>
                </a:lnTo>
                <a:lnTo>
                  <a:pt x="2525" y="2411"/>
                </a:lnTo>
                <a:lnTo>
                  <a:pt x="2541" y="2414"/>
                </a:lnTo>
                <a:lnTo>
                  <a:pt x="2556" y="2418"/>
                </a:lnTo>
                <a:lnTo>
                  <a:pt x="2572" y="2422"/>
                </a:lnTo>
                <a:lnTo>
                  <a:pt x="2587" y="2426"/>
                </a:lnTo>
                <a:lnTo>
                  <a:pt x="2601" y="2431"/>
                </a:lnTo>
                <a:lnTo>
                  <a:pt x="2615" y="2435"/>
                </a:lnTo>
                <a:lnTo>
                  <a:pt x="2643" y="2445"/>
                </a:lnTo>
                <a:lnTo>
                  <a:pt x="2669" y="2456"/>
                </a:lnTo>
                <a:lnTo>
                  <a:pt x="2693" y="2467"/>
                </a:lnTo>
                <a:lnTo>
                  <a:pt x="2717" y="2480"/>
                </a:lnTo>
                <a:lnTo>
                  <a:pt x="2728" y="2487"/>
                </a:lnTo>
                <a:lnTo>
                  <a:pt x="2738" y="2493"/>
                </a:lnTo>
                <a:lnTo>
                  <a:pt x="2749" y="2501"/>
                </a:lnTo>
                <a:lnTo>
                  <a:pt x="2760" y="2508"/>
                </a:lnTo>
                <a:lnTo>
                  <a:pt x="2779" y="2523"/>
                </a:lnTo>
                <a:lnTo>
                  <a:pt x="2788" y="2532"/>
                </a:lnTo>
                <a:lnTo>
                  <a:pt x="2796" y="2540"/>
                </a:lnTo>
                <a:lnTo>
                  <a:pt x="2804" y="2549"/>
                </a:lnTo>
                <a:lnTo>
                  <a:pt x="2812" y="2558"/>
                </a:lnTo>
                <a:lnTo>
                  <a:pt x="2819" y="2567"/>
                </a:lnTo>
                <a:lnTo>
                  <a:pt x="2826" y="2576"/>
                </a:lnTo>
                <a:lnTo>
                  <a:pt x="2827" y="2563"/>
                </a:lnTo>
                <a:lnTo>
                  <a:pt x="2827" y="2550"/>
                </a:lnTo>
                <a:lnTo>
                  <a:pt x="2827" y="2537"/>
                </a:lnTo>
                <a:lnTo>
                  <a:pt x="2827" y="2524"/>
                </a:lnTo>
                <a:lnTo>
                  <a:pt x="2826" y="2512"/>
                </a:lnTo>
                <a:lnTo>
                  <a:pt x="2824" y="2500"/>
                </a:lnTo>
                <a:lnTo>
                  <a:pt x="2822" y="2488"/>
                </a:lnTo>
                <a:lnTo>
                  <a:pt x="2820" y="2477"/>
                </a:lnTo>
                <a:lnTo>
                  <a:pt x="2818" y="2466"/>
                </a:lnTo>
                <a:lnTo>
                  <a:pt x="2815" y="2455"/>
                </a:lnTo>
                <a:lnTo>
                  <a:pt x="2811" y="2445"/>
                </a:lnTo>
                <a:lnTo>
                  <a:pt x="2808" y="2434"/>
                </a:lnTo>
                <a:lnTo>
                  <a:pt x="2804" y="2424"/>
                </a:lnTo>
                <a:lnTo>
                  <a:pt x="2800" y="2415"/>
                </a:lnTo>
                <a:lnTo>
                  <a:pt x="2790" y="2396"/>
                </a:lnTo>
                <a:lnTo>
                  <a:pt x="2780" y="2378"/>
                </a:lnTo>
                <a:lnTo>
                  <a:pt x="2769" y="2361"/>
                </a:lnTo>
                <a:lnTo>
                  <a:pt x="2757" y="2344"/>
                </a:lnTo>
                <a:lnTo>
                  <a:pt x="2743" y="2329"/>
                </a:lnTo>
                <a:lnTo>
                  <a:pt x="2736" y="2321"/>
                </a:lnTo>
                <a:lnTo>
                  <a:pt x="2729" y="2314"/>
                </a:lnTo>
                <a:lnTo>
                  <a:pt x="2715" y="2300"/>
                </a:lnTo>
                <a:lnTo>
                  <a:pt x="2701" y="2286"/>
                </a:lnTo>
                <a:lnTo>
                  <a:pt x="2686" y="2273"/>
                </a:lnTo>
                <a:lnTo>
                  <a:pt x="2657" y="2249"/>
                </a:lnTo>
                <a:lnTo>
                  <a:pt x="2627" y="2225"/>
                </a:lnTo>
                <a:lnTo>
                  <a:pt x="2599" y="2204"/>
                </a:lnTo>
                <a:lnTo>
                  <a:pt x="2573" y="2182"/>
                </a:lnTo>
                <a:lnTo>
                  <a:pt x="2560" y="2172"/>
                </a:lnTo>
                <a:lnTo>
                  <a:pt x="2549" y="2161"/>
                </a:lnTo>
                <a:lnTo>
                  <a:pt x="2538" y="2151"/>
                </a:lnTo>
                <a:lnTo>
                  <a:pt x="2529" y="2141"/>
                </a:lnTo>
                <a:lnTo>
                  <a:pt x="2525" y="2135"/>
                </a:lnTo>
                <a:lnTo>
                  <a:pt x="2521" y="2130"/>
                </a:lnTo>
                <a:lnTo>
                  <a:pt x="2513" y="2119"/>
                </a:lnTo>
                <a:lnTo>
                  <a:pt x="2508" y="2108"/>
                </a:lnTo>
                <a:lnTo>
                  <a:pt x="2505" y="2102"/>
                </a:lnTo>
                <a:lnTo>
                  <a:pt x="2503" y="2097"/>
                </a:lnTo>
                <a:lnTo>
                  <a:pt x="2538" y="2118"/>
                </a:lnTo>
                <a:lnTo>
                  <a:pt x="2555" y="2128"/>
                </a:lnTo>
                <a:lnTo>
                  <a:pt x="2572" y="2136"/>
                </a:lnTo>
                <a:lnTo>
                  <a:pt x="2588" y="2144"/>
                </a:lnTo>
                <a:lnTo>
                  <a:pt x="2604" y="2151"/>
                </a:lnTo>
                <a:lnTo>
                  <a:pt x="2620" y="2157"/>
                </a:lnTo>
                <a:lnTo>
                  <a:pt x="2636" y="2162"/>
                </a:lnTo>
                <a:lnTo>
                  <a:pt x="2651" y="2166"/>
                </a:lnTo>
                <a:lnTo>
                  <a:pt x="2667" y="2170"/>
                </a:lnTo>
                <a:lnTo>
                  <a:pt x="2684" y="2173"/>
                </a:lnTo>
                <a:lnTo>
                  <a:pt x="2700" y="2175"/>
                </a:lnTo>
                <a:lnTo>
                  <a:pt x="2717" y="2176"/>
                </a:lnTo>
                <a:lnTo>
                  <a:pt x="2734" y="2176"/>
                </a:lnTo>
                <a:lnTo>
                  <a:pt x="2752" y="2176"/>
                </a:lnTo>
                <a:lnTo>
                  <a:pt x="2772" y="2175"/>
                </a:lnTo>
                <a:lnTo>
                  <a:pt x="2797" y="2172"/>
                </a:lnTo>
                <a:lnTo>
                  <a:pt x="2823" y="2167"/>
                </a:lnTo>
                <a:lnTo>
                  <a:pt x="2849" y="2162"/>
                </a:lnTo>
                <a:lnTo>
                  <a:pt x="2876" y="2156"/>
                </a:lnTo>
                <a:lnTo>
                  <a:pt x="2903" y="2150"/>
                </a:lnTo>
                <a:lnTo>
                  <a:pt x="2930" y="2145"/>
                </a:lnTo>
                <a:lnTo>
                  <a:pt x="2958" y="2141"/>
                </a:lnTo>
                <a:lnTo>
                  <a:pt x="2971" y="2140"/>
                </a:lnTo>
                <a:lnTo>
                  <a:pt x="2985" y="2139"/>
                </a:lnTo>
                <a:lnTo>
                  <a:pt x="2998" y="2139"/>
                </a:lnTo>
                <a:lnTo>
                  <a:pt x="3012" y="2140"/>
                </a:lnTo>
                <a:lnTo>
                  <a:pt x="3025" y="2141"/>
                </a:lnTo>
                <a:lnTo>
                  <a:pt x="3039" y="2143"/>
                </a:lnTo>
                <a:lnTo>
                  <a:pt x="3052" y="2147"/>
                </a:lnTo>
                <a:lnTo>
                  <a:pt x="3065" y="2151"/>
                </a:lnTo>
                <a:lnTo>
                  <a:pt x="3078" y="2156"/>
                </a:lnTo>
                <a:lnTo>
                  <a:pt x="3091" y="2163"/>
                </a:lnTo>
                <a:lnTo>
                  <a:pt x="3097" y="2166"/>
                </a:lnTo>
                <a:lnTo>
                  <a:pt x="3104" y="2171"/>
                </a:lnTo>
                <a:lnTo>
                  <a:pt x="3110" y="2175"/>
                </a:lnTo>
                <a:lnTo>
                  <a:pt x="3116" y="2180"/>
                </a:lnTo>
                <a:lnTo>
                  <a:pt x="3129" y="2190"/>
                </a:lnTo>
                <a:lnTo>
                  <a:pt x="3141" y="2202"/>
                </a:lnTo>
                <a:lnTo>
                  <a:pt x="3153" y="2215"/>
                </a:lnTo>
                <a:lnTo>
                  <a:pt x="3159" y="2222"/>
                </a:lnTo>
                <a:lnTo>
                  <a:pt x="3165" y="2230"/>
                </a:lnTo>
                <a:lnTo>
                  <a:pt x="3171" y="2238"/>
                </a:lnTo>
                <a:lnTo>
                  <a:pt x="3176" y="2247"/>
                </a:lnTo>
                <a:lnTo>
                  <a:pt x="3188" y="2265"/>
                </a:lnTo>
                <a:lnTo>
                  <a:pt x="3202" y="2256"/>
                </a:lnTo>
                <a:lnTo>
                  <a:pt x="3217" y="2248"/>
                </a:lnTo>
                <a:lnTo>
                  <a:pt x="3232" y="2241"/>
                </a:lnTo>
                <a:lnTo>
                  <a:pt x="3247" y="2234"/>
                </a:lnTo>
                <a:lnTo>
                  <a:pt x="3263" y="2228"/>
                </a:lnTo>
                <a:lnTo>
                  <a:pt x="3278" y="2223"/>
                </a:lnTo>
                <a:lnTo>
                  <a:pt x="3294" y="2218"/>
                </a:lnTo>
                <a:lnTo>
                  <a:pt x="3310" y="2214"/>
                </a:lnTo>
                <a:lnTo>
                  <a:pt x="3326" y="2211"/>
                </a:lnTo>
                <a:lnTo>
                  <a:pt x="3342" y="2209"/>
                </a:lnTo>
                <a:lnTo>
                  <a:pt x="3358" y="2207"/>
                </a:lnTo>
                <a:lnTo>
                  <a:pt x="3374" y="2206"/>
                </a:lnTo>
                <a:lnTo>
                  <a:pt x="3406" y="2205"/>
                </a:lnTo>
                <a:lnTo>
                  <a:pt x="3423" y="2205"/>
                </a:lnTo>
                <a:lnTo>
                  <a:pt x="3439" y="2207"/>
                </a:lnTo>
                <a:lnTo>
                  <a:pt x="3471" y="2210"/>
                </a:lnTo>
                <a:lnTo>
                  <a:pt x="3487" y="2213"/>
                </a:lnTo>
                <a:lnTo>
                  <a:pt x="3503" y="2216"/>
                </a:lnTo>
                <a:lnTo>
                  <a:pt x="3518" y="2220"/>
                </a:lnTo>
                <a:lnTo>
                  <a:pt x="3534" y="2224"/>
                </a:lnTo>
                <a:lnTo>
                  <a:pt x="3549" y="2229"/>
                </a:lnTo>
                <a:lnTo>
                  <a:pt x="3564" y="2234"/>
                </a:lnTo>
                <a:lnTo>
                  <a:pt x="3579" y="2239"/>
                </a:lnTo>
                <a:lnTo>
                  <a:pt x="3594" y="2245"/>
                </a:lnTo>
                <a:lnTo>
                  <a:pt x="3608" y="2251"/>
                </a:lnTo>
                <a:lnTo>
                  <a:pt x="3622" y="2258"/>
                </a:lnTo>
                <a:lnTo>
                  <a:pt x="3636" y="2265"/>
                </a:lnTo>
                <a:lnTo>
                  <a:pt x="3650" y="2272"/>
                </a:lnTo>
                <a:lnTo>
                  <a:pt x="3663" y="2280"/>
                </a:lnTo>
                <a:lnTo>
                  <a:pt x="3676" y="2288"/>
                </a:lnTo>
                <a:close/>
                <a:moveTo>
                  <a:pt x="2010" y="1895"/>
                </a:moveTo>
                <a:lnTo>
                  <a:pt x="1666" y="1895"/>
                </a:lnTo>
                <a:lnTo>
                  <a:pt x="1666" y="1551"/>
                </a:lnTo>
                <a:lnTo>
                  <a:pt x="2010" y="1551"/>
                </a:lnTo>
                <a:lnTo>
                  <a:pt x="2010" y="1895"/>
                </a:lnTo>
                <a:close/>
                <a:moveTo>
                  <a:pt x="1666" y="344"/>
                </a:moveTo>
                <a:lnTo>
                  <a:pt x="2010" y="344"/>
                </a:lnTo>
                <a:lnTo>
                  <a:pt x="2010" y="0"/>
                </a:lnTo>
                <a:lnTo>
                  <a:pt x="1666" y="0"/>
                </a:lnTo>
                <a:lnTo>
                  <a:pt x="1666" y="344"/>
                </a:lnTo>
                <a:close/>
                <a:moveTo>
                  <a:pt x="2010" y="3102"/>
                </a:moveTo>
                <a:lnTo>
                  <a:pt x="1666" y="3102"/>
                </a:lnTo>
                <a:lnTo>
                  <a:pt x="1666" y="3446"/>
                </a:lnTo>
                <a:lnTo>
                  <a:pt x="2010" y="3446"/>
                </a:lnTo>
                <a:lnTo>
                  <a:pt x="2010" y="31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A5135B-B71D-43E2-A1FA-47C77990C3F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9C99F2C-4F4F-4870-B8F7-8CFC626E6A24}" type="datetime1">
              <a:rPr lang="fi-FI" noProof="0" smtClean="0"/>
              <a:t>27.7.2026</a:t>
            </a:fld>
            <a:endParaRPr lang="fi-FI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B37B46-2867-4E41-95AA-E3FE678D9AD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94DB4-BF0A-4116-B677-3EE77B3E074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26314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artn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8208963" cy="1008062"/>
          </a:xfrm>
        </p:spPr>
        <p:txBody>
          <a:bodyPr anchor="t" anchorCtr="0"/>
          <a:lstStyle>
            <a:lvl1pPr algn="l"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8208963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8208963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8208963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8208963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5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10344472" y="5659865"/>
            <a:ext cx="1152203" cy="864760"/>
          </a:xfrm>
        </p:spPr>
        <p:txBody>
          <a:bodyPr/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kumppanin logo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EF5DEF-6F42-441C-8F96-DFDA8203A1D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A7E174C-A3F5-45EA-A011-3E951C81FED9}" type="datetime1">
              <a:rPr lang="fi-FI" noProof="0" smtClean="0"/>
              <a:t>27.7.2026</a:t>
            </a:fld>
            <a:endParaRPr lang="fi-FI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4BF7AC-D805-4373-AB07-738673A550A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CD367-B88E-432B-9029-CC06B686555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17003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 Partn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8208963" cy="1008062"/>
          </a:xfrm>
        </p:spPr>
        <p:txBody>
          <a:bodyPr anchor="t" anchorCtr="0"/>
          <a:lstStyle>
            <a:lvl1pPr algn="l"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8208963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8208963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8208963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8208963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4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10344472" y="5659865"/>
            <a:ext cx="1152203" cy="864760"/>
          </a:xfrm>
        </p:spPr>
        <p:txBody>
          <a:bodyPr/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kumppanin logo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E97E4B-1428-4903-97E4-E49EBC677EC7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464DCFB-2065-4056-9210-48D551A4B975}" type="datetime1">
              <a:rPr lang="fi-FI" noProof="0" smtClean="0"/>
              <a:t>27.7.2026</a:t>
            </a:fld>
            <a:endParaRPr lang="fi-FI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D0A522-0D57-4C4A-9DC5-64910E7E0DA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655068-66B4-4C95-893E-85A1E86B4F4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01581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A66B2-2319-4A95-86F0-97DF57937B74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872964D-31E0-4EFB-9E0E-F88220D0AD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51370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F466CAE-ED29-4928-A009-DC1B66DD8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2607E-663F-4705-983D-6666B83FF10D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3BC3F5F-6788-4A90-8F6E-621922D5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40EC430-1CA2-4728-9F95-573046480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B6B470-3281-4790-8200-2B3387B061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8620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103BBCB-3E32-4CD6-B14B-41B209263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65FC0-BB4D-4CFE-A224-4E78FA9EBACE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6CBBA1D-A821-41F7-8239-CAEE83E50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B0932B4-8FC3-4A7F-9A80-593CFCAA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A2EC67-8B88-4809-BB02-B775BE35DA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65749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99456" y="908720"/>
            <a:ext cx="9073008" cy="93610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lvl="0" indent="0">
              <a:spcBef>
                <a:spcPts val="0"/>
              </a:spcBef>
              <a:buFontTx/>
            </a:pPr>
            <a:r>
              <a:rPr lang="fi-FI" noProof="0" dirty="0"/>
              <a:t>Lisää otsikko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9456" y="1988840"/>
            <a:ext cx="9792394" cy="388808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5"/>
            <a:r>
              <a:rPr lang="fi-FI" noProof="0" dirty="0"/>
              <a:t>6</a:t>
            </a:r>
          </a:p>
          <a:p>
            <a:pPr lvl="6"/>
            <a:r>
              <a:rPr lang="fi-FI" noProof="0" dirty="0"/>
              <a:t>7</a:t>
            </a:r>
          </a:p>
          <a:p>
            <a:pPr lvl="7"/>
            <a:r>
              <a:rPr lang="fi-FI" noProof="0" dirty="0"/>
              <a:t>8</a:t>
            </a:r>
          </a:p>
          <a:p>
            <a:pPr lvl="8"/>
            <a:r>
              <a:rPr lang="fi-FI" noProof="0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47528" y="6237312"/>
            <a:ext cx="1871984" cy="28803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F45469FD-AFBA-4E32-A6EF-4D53061A8BA3}" type="datetime1">
              <a:rPr lang="fi-FI" noProof="0" smtClean="0"/>
              <a:t>27.7.2026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91743" y="6237312"/>
            <a:ext cx="5399881" cy="28803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00150" y="6237312"/>
            <a:ext cx="575370" cy="28803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2" name="(c)" hidden="1"/>
          <p:cNvSpPr txBox="1"/>
          <p:nvPr/>
        </p:nvSpPr>
        <p:spPr>
          <a:xfrm>
            <a:off x="11999342" y="6891795"/>
            <a:ext cx="185948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</a:t>
            </a:r>
            <a:r>
              <a:rPr lang="fi-FI" sz="200">
                <a:solidFill>
                  <a:schemeClr val="bg1"/>
                </a:solidFill>
                <a:latin typeface="+mn-lt"/>
              </a:rPr>
              <a:t>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 HUS</a:t>
            </a:r>
            <a:endParaRPr lang="fi-FI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(logo)" descr="Z:\GRW (grow)\logot\copyright_grow.png" hidden="1"/>
          <p:cNvPicPr>
            <a:picLocks noChangeAspect="1" noChangeArrowheads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041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736" r:id="rId3"/>
    <p:sldLayoutId id="2147483661" r:id="rId4"/>
    <p:sldLayoutId id="2147483756" r:id="rId5"/>
    <p:sldLayoutId id="2147483650" r:id="rId6"/>
    <p:sldLayoutId id="2147483662" r:id="rId7"/>
    <p:sldLayoutId id="2147483747" r:id="rId8"/>
    <p:sldLayoutId id="2147483748" r:id="rId9"/>
    <p:sldLayoutId id="2147483678" r:id="rId10"/>
    <p:sldLayoutId id="2147483679" r:id="rId11"/>
    <p:sldLayoutId id="2147483746" r:id="rId12"/>
    <p:sldLayoutId id="2147483689" r:id="rId13"/>
    <p:sldLayoutId id="2147483687" r:id="rId14"/>
    <p:sldLayoutId id="2147483688" r:id="rId15"/>
    <p:sldLayoutId id="2147483737" r:id="rId16"/>
    <p:sldLayoutId id="2147483671" r:id="rId17"/>
    <p:sldLayoutId id="2147483757" r:id="rId18"/>
    <p:sldLayoutId id="2147483673" r:id="rId19"/>
    <p:sldLayoutId id="2147483740" r:id="rId20"/>
    <p:sldLayoutId id="2147483741" r:id="rId21"/>
    <p:sldLayoutId id="2147483672" r:id="rId22"/>
    <p:sldLayoutId id="2147483742" r:id="rId23"/>
    <p:sldLayoutId id="2147483743" r:id="rId24"/>
    <p:sldLayoutId id="2147483680" r:id="rId25"/>
    <p:sldLayoutId id="2147483744" r:id="rId26"/>
    <p:sldLayoutId id="2147483745" r:id="rId27"/>
    <p:sldLayoutId id="2147483691" r:id="rId28"/>
    <p:sldLayoutId id="2147483684" r:id="rId29"/>
    <p:sldLayoutId id="2147483674" r:id="rId30"/>
    <p:sldLayoutId id="2147483752" r:id="rId31"/>
    <p:sldLayoutId id="2147483753" r:id="rId32"/>
    <p:sldLayoutId id="2147483758" r:id="rId33"/>
    <p:sldLayoutId id="2147483675" r:id="rId34"/>
    <p:sldLayoutId id="2147483676" r:id="rId35"/>
    <p:sldLayoutId id="2147483677" r:id="rId36"/>
    <p:sldLayoutId id="2147483651" r:id="rId37"/>
    <p:sldLayoutId id="2147483663" r:id="rId38"/>
    <p:sldLayoutId id="2147483664" r:id="rId39"/>
    <p:sldLayoutId id="2147483670" r:id="rId40"/>
    <p:sldLayoutId id="2147483759" r:id="rId41"/>
    <p:sldLayoutId id="2147483760" r:id="rId42"/>
    <p:sldLayoutId id="2147483681" r:id="rId43"/>
    <p:sldLayoutId id="2147483682" r:id="rId44"/>
    <p:sldLayoutId id="2147483683" r:id="rId45"/>
    <p:sldLayoutId id="2147483738" r:id="rId46"/>
    <p:sldLayoutId id="2147483652" r:id="rId47"/>
    <p:sldLayoutId id="2147483653" r:id="rId48"/>
    <p:sldLayoutId id="2147483690" r:id="rId49"/>
    <p:sldLayoutId id="2147483654" r:id="rId50"/>
    <p:sldLayoutId id="2147483655" r:id="rId51"/>
    <p:sldLayoutId id="2147483754" r:id="rId52"/>
    <p:sldLayoutId id="2147483755" r:id="rId53"/>
    <p:sldLayoutId id="2147483685" r:id="rId54"/>
    <p:sldLayoutId id="2147483686" r:id="rId55"/>
    <p:sldLayoutId id="2147483739" r:id="rId56"/>
    <p:sldLayoutId id="2147483749" r:id="rId57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0" kern="1200" cap="all" spc="-100" baseline="0" noProof="0">
          <a:solidFill>
            <a:schemeClr val="accent2"/>
          </a:solidFill>
          <a:latin typeface="+mn-lt"/>
          <a:ea typeface="+mn-ea"/>
          <a:cs typeface="+mn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27305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645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1563" indent="-265113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6200" indent="-274638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290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78013" indent="-265113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74638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0150" y="1125537"/>
            <a:ext cx="9791700" cy="9350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noProof="0" dirty="0"/>
              <a:t>Lisää otsikko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0150" y="2204864"/>
            <a:ext cx="9791700" cy="36720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5"/>
            <a:r>
              <a:rPr lang="fi-FI" noProof="0" dirty="0"/>
              <a:t>6</a:t>
            </a:r>
          </a:p>
          <a:p>
            <a:pPr lvl="6"/>
            <a:r>
              <a:rPr lang="fi-FI" noProof="0" dirty="0"/>
              <a:t>7</a:t>
            </a:r>
          </a:p>
          <a:p>
            <a:pPr lvl="7"/>
            <a:r>
              <a:rPr lang="fi-FI" noProof="0" dirty="0"/>
              <a:t>8</a:t>
            </a:r>
          </a:p>
          <a:p>
            <a:pPr lvl="8"/>
            <a:r>
              <a:rPr lang="fi-FI" noProof="0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47528" y="6237312"/>
            <a:ext cx="1871984" cy="28803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43CBA17C-0AF6-44D3-91FC-659BFE720130}" type="datetime1">
              <a:rPr lang="fi-FI" noProof="0" smtClean="0"/>
              <a:t>27.7.2026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91743" y="6237312"/>
            <a:ext cx="5399881" cy="28803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00150" y="6237312"/>
            <a:ext cx="575370" cy="28731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(c)" hidden="1"/>
          <p:cNvSpPr txBox="1"/>
          <p:nvPr/>
        </p:nvSpPr>
        <p:spPr>
          <a:xfrm>
            <a:off x="11999342" y="6891795"/>
            <a:ext cx="185948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 HUS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(logo)" descr="Z:\GRW (grow)\logot\copyright_grow.png" hidden="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66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693" r:id="rId2"/>
    <p:sldLayoutId id="2147483733" r:id="rId3"/>
    <p:sldLayoutId id="2147483734" r:id="rId4"/>
    <p:sldLayoutId id="2147483735" r:id="rId5"/>
    <p:sldLayoutId id="2147483730" r:id="rId6"/>
    <p:sldLayoutId id="2147483731" r:id="rId7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spc="-1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27305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645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1563" indent="-265113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6200" indent="-274638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290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78013" indent="-265113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74638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69D2A935-1277-DAB8-98E8-301930E5A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96" y="513023"/>
            <a:ext cx="6336704" cy="936104"/>
          </a:xfrm>
        </p:spPr>
        <p:txBody>
          <a:bodyPr/>
          <a:lstStyle/>
          <a:p>
            <a:pPr algn="ctr"/>
            <a:r>
              <a:rPr lang="fi-FI" dirty="0"/>
              <a:t>VALTAKUNNALLINEN ELINLUOVUTUSTOIMINTA 30.6.2026</a:t>
            </a:r>
          </a:p>
        </p:txBody>
      </p:sp>
      <p:sp>
        <p:nvSpPr>
          <p:cNvPr id="7" name="Tekstin paikkamerkki 6" descr="Valtakunnallisesti 85 elin- ja &#10;kudosluovuttajaa (15.1 pmp)&#10;&#10;Keski-ikä 58 v, mediaani-ikä 59 v&#10;&#10;Elinluovutus verenkierron &#10;pysähtymisen ja kuoleman &#10;toteamisen (DCD) jälkeen &#10;osuus oli 21,2%&#10;&#10;Lisäksi toteutumattomia &#10;yhteydenottoja oli 191&#10;Tavallisimmat syyt, miksi&#10;     elinluovutus ei toteutunut,&#10;     olivat  lääketieteelliset syyt&#10;     ja maligniteetit&#10;">
            <a:extLst>
              <a:ext uri="{FF2B5EF4-FFF2-40B4-BE49-F238E27FC236}">
                <a16:creationId xmlns:a16="http://schemas.microsoft.com/office/drawing/2014/main" id="{DE0E9A96-17C9-8B35-08FE-F6059C80C6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8248" y="1634439"/>
            <a:ext cx="3312296" cy="4962913"/>
          </a:xfrm>
        </p:spPr>
        <p:txBody>
          <a:bodyPr/>
          <a:lstStyle/>
          <a:p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  <p:graphicFrame>
        <p:nvGraphicFramePr>
          <p:cNvPr id="4" name="Sisällön paikkamerkki 3" descr="Toteutuneet elinluovutukset, yhteistoiminta-alueet.">
            <a:extLst>
              <a:ext uri="{FF2B5EF4-FFF2-40B4-BE49-F238E27FC236}">
                <a16:creationId xmlns:a16="http://schemas.microsoft.com/office/drawing/2014/main" id="{22429B12-7CAA-D22F-79AA-5271A59609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535906"/>
              </p:ext>
            </p:extLst>
          </p:nvPr>
        </p:nvGraphicFramePr>
        <p:xfrm>
          <a:off x="695400" y="2204863"/>
          <a:ext cx="3502106" cy="3671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Kaavio 7" descr="ei-toteutuneet yhteydenotot yhteistoiminta-alueittain.">
            <a:extLst>
              <a:ext uri="{FF2B5EF4-FFF2-40B4-BE49-F238E27FC236}">
                <a16:creationId xmlns:a16="http://schemas.microsoft.com/office/drawing/2014/main" id="{4F2C60E0-F723-4796-4312-8C5F1ACD66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3719494"/>
              </p:ext>
            </p:extLst>
          </p:nvPr>
        </p:nvGraphicFramePr>
        <p:xfrm>
          <a:off x="4197506" y="2204863"/>
          <a:ext cx="4014192" cy="3671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kstiruutu 8">
            <a:extLst>
              <a:ext uri="{FF2B5EF4-FFF2-40B4-BE49-F238E27FC236}">
                <a16:creationId xmlns:a16="http://schemas.microsoft.com/office/drawing/2014/main" id="{53D033C4-77E3-94E9-6344-93C1AF4CDC08}"/>
              </a:ext>
            </a:extLst>
          </p:cNvPr>
          <p:cNvSpPr txBox="1"/>
          <p:nvPr/>
        </p:nvSpPr>
        <p:spPr>
          <a:xfrm>
            <a:off x="8544272" y="1844824"/>
            <a:ext cx="374333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Valtakunnallisesti 85 elin- ja </a:t>
            </a:r>
          </a:p>
          <a:p>
            <a:r>
              <a:rPr lang="fi-FI" dirty="0">
                <a:solidFill>
                  <a:schemeClr val="bg1"/>
                </a:solidFill>
              </a:rPr>
              <a:t>kudosluovuttajaa (15.1 </a:t>
            </a:r>
            <a:r>
              <a:rPr lang="fi-FI" dirty="0" err="1">
                <a:solidFill>
                  <a:schemeClr val="bg1"/>
                </a:solidFill>
              </a:rPr>
              <a:t>pmp</a:t>
            </a:r>
            <a:r>
              <a:rPr lang="fi-FI" dirty="0">
                <a:solidFill>
                  <a:schemeClr val="bg1"/>
                </a:solidFill>
              </a:rPr>
              <a:t>)</a:t>
            </a:r>
          </a:p>
          <a:p>
            <a:endParaRPr lang="fi-FI" dirty="0">
              <a:solidFill>
                <a:schemeClr val="bg1"/>
              </a:solidFill>
            </a:endParaRPr>
          </a:p>
          <a:p>
            <a:r>
              <a:rPr lang="fi-FI" dirty="0">
                <a:solidFill>
                  <a:schemeClr val="bg1"/>
                </a:solidFill>
              </a:rPr>
              <a:t>Keski-ikä 58 v, mediaani-ikä 59 v</a:t>
            </a:r>
          </a:p>
          <a:p>
            <a:endParaRPr lang="fi-FI" dirty="0">
              <a:solidFill>
                <a:schemeClr val="bg1"/>
              </a:solidFill>
            </a:endParaRPr>
          </a:p>
          <a:p>
            <a:r>
              <a:rPr lang="fi-FI" dirty="0">
                <a:solidFill>
                  <a:schemeClr val="bg1"/>
                </a:solidFill>
              </a:rPr>
              <a:t>Elinluovutus verenkierron </a:t>
            </a:r>
          </a:p>
          <a:p>
            <a:r>
              <a:rPr lang="fi-FI" dirty="0">
                <a:solidFill>
                  <a:schemeClr val="bg1"/>
                </a:solidFill>
              </a:rPr>
              <a:t>pysähtymisen ja kuoleman </a:t>
            </a:r>
          </a:p>
          <a:p>
            <a:r>
              <a:rPr lang="fi-FI" dirty="0">
                <a:solidFill>
                  <a:schemeClr val="bg1"/>
                </a:solidFill>
              </a:rPr>
              <a:t>toteamisen (DCD) jälkeen </a:t>
            </a:r>
          </a:p>
          <a:p>
            <a:r>
              <a:rPr lang="fi-FI" dirty="0">
                <a:solidFill>
                  <a:schemeClr val="bg1"/>
                </a:solidFill>
              </a:rPr>
              <a:t>osuus oli 21,2%</a:t>
            </a:r>
          </a:p>
          <a:p>
            <a:endParaRPr lang="fi-FI" dirty="0">
              <a:solidFill>
                <a:schemeClr val="bg1"/>
              </a:solidFill>
            </a:endParaRPr>
          </a:p>
          <a:p>
            <a:r>
              <a:rPr lang="fi-FI" dirty="0">
                <a:solidFill>
                  <a:schemeClr val="bg1"/>
                </a:solidFill>
              </a:rPr>
              <a:t>Lisäksi toteutumattomia </a:t>
            </a:r>
          </a:p>
          <a:p>
            <a:r>
              <a:rPr lang="fi-FI" dirty="0">
                <a:solidFill>
                  <a:schemeClr val="bg1"/>
                </a:solidFill>
              </a:rPr>
              <a:t>yhteydenottoja oli 191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bg1"/>
                </a:solidFill>
              </a:rPr>
              <a:t>Tavallisimmat syyt, miksi</a:t>
            </a:r>
          </a:p>
          <a:p>
            <a:r>
              <a:rPr lang="fi-FI" dirty="0">
                <a:solidFill>
                  <a:schemeClr val="bg1"/>
                </a:solidFill>
              </a:rPr>
              <a:t>     </a:t>
            </a:r>
            <a:r>
              <a:rPr lang="fi-FI" dirty="0" err="1">
                <a:solidFill>
                  <a:schemeClr val="bg1"/>
                </a:solidFill>
              </a:rPr>
              <a:t>elinluovutus</a:t>
            </a:r>
            <a:r>
              <a:rPr lang="fi-FI" dirty="0">
                <a:solidFill>
                  <a:schemeClr val="bg1"/>
                </a:solidFill>
              </a:rPr>
              <a:t> ei toteutunut,</a:t>
            </a:r>
          </a:p>
          <a:p>
            <a:r>
              <a:rPr lang="fi-FI" dirty="0">
                <a:solidFill>
                  <a:schemeClr val="bg1"/>
                </a:solidFill>
              </a:rPr>
              <a:t>     olivat  lääketieteelliset syyt</a:t>
            </a:r>
          </a:p>
          <a:p>
            <a:r>
              <a:rPr lang="fi-FI" dirty="0">
                <a:solidFill>
                  <a:schemeClr val="bg1"/>
                </a:solidFill>
              </a:rPr>
              <a:t>     ja maligniteetit</a:t>
            </a:r>
          </a:p>
        </p:txBody>
      </p:sp>
    </p:spTree>
    <p:extLst>
      <p:ext uri="{BB962C8B-B14F-4D97-AF65-F5344CB8AC3E}">
        <p14:creationId xmlns:p14="http://schemas.microsoft.com/office/powerpoint/2010/main" val="320556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HUS">
  <a:themeElements>
    <a:clrScheme name="HUS saavutettavat">
      <a:dk1>
        <a:sysClr val="windowText" lastClr="000000"/>
      </a:dk1>
      <a:lt1>
        <a:sysClr val="window" lastClr="FFFFFF"/>
      </a:lt1>
      <a:dk2>
        <a:srgbClr val="F7A823"/>
      </a:dk2>
      <a:lt2>
        <a:srgbClr val="E83363"/>
      </a:lt2>
      <a:accent1>
        <a:srgbClr val="007E93"/>
      </a:accent1>
      <a:accent2>
        <a:srgbClr val="004B87"/>
      </a:accent2>
      <a:accent3>
        <a:srgbClr val="96368B"/>
      </a:accent3>
      <a:accent4>
        <a:srgbClr val="E56DA6"/>
      </a:accent4>
      <a:accent5>
        <a:srgbClr val="0ABBEF"/>
      </a:accent5>
      <a:accent6>
        <a:srgbClr val="BBD034"/>
      </a:accent6>
      <a:hlink>
        <a:srgbClr val="004B87"/>
      </a:hlink>
      <a:folHlink>
        <a:srgbClr val="004B87"/>
      </a:folHlink>
    </a:clrScheme>
    <a:fontScheme name="HUS PPT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uomenkieliset HUS_FI.pptx" id="{07BCA6E7-29DD-4B52-A389-B837314FF1B4}" vid="{D9FBD4D3-EEFA-4AF8-8FC4-097F97FC4729}"/>
    </a:ext>
  </a:extLst>
</a:theme>
</file>

<file path=ppt/theme/theme2.xml><?xml version="1.0" encoding="utf-8"?>
<a:theme xmlns:a="http://schemas.openxmlformats.org/drawingml/2006/main" name="HUS partner">
  <a:themeElements>
    <a:clrScheme name="HUS saavutettavat">
      <a:dk1>
        <a:sysClr val="windowText" lastClr="000000"/>
      </a:dk1>
      <a:lt1>
        <a:sysClr val="window" lastClr="FFFFFF"/>
      </a:lt1>
      <a:dk2>
        <a:srgbClr val="F7A823"/>
      </a:dk2>
      <a:lt2>
        <a:srgbClr val="E83363"/>
      </a:lt2>
      <a:accent1>
        <a:srgbClr val="007E93"/>
      </a:accent1>
      <a:accent2>
        <a:srgbClr val="004B87"/>
      </a:accent2>
      <a:accent3>
        <a:srgbClr val="96368B"/>
      </a:accent3>
      <a:accent4>
        <a:srgbClr val="E56DA6"/>
      </a:accent4>
      <a:accent5>
        <a:srgbClr val="0ABBEF"/>
      </a:accent5>
      <a:accent6>
        <a:srgbClr val="BBD034"/>
      </a:accent6>
      <a:hlink>
        <a:srgbClr val="004B87"/>
      </a:hlink>
      <a:folHlink>
        <a:srgbClr val="004B87"/>
      </a:folHlink>
    </a:clrScheme>
    <a:fontScheme name="HUS PPT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uomenkieliset HUS_FI.pptx" id="{07BCA6E7-29DD-4B52-A389-B837314FF1B4}" vid="{77EA4E31-51B1-4E3C-AFF6-0D90737FCCA3}"/>
    </a:ext>
  </a:extLst>
</a:theme>
</file>

<file path=ppt/theme/theme3.xml><?xml version="1.0" encoding="utf-8"?>
<a:theme xmlns:a="http://schemas.openxmlformats.org/drawingml/2006/main" name="Office Theme">
  <a:themeElements>
    <a:clrScheme name="HUS saavutettavat">
      <a:dk1>
        <a:sysClr val="windowText" lastClr="000000"/>
      </a:dk1>
      <a:lt1>
        <a:sysClr val="window" lastClr="FFFFFF"/>
      </a:lt1>
      <a:dk2>
        <a:srgbClr val="F7A823"/>
      </a:dk2>
      <a:lt2>
        <a:srgbClr val="E83363"/>
      </a:lt2>
      <a:accent1>
        <a:srgbClr val="007E93"/>
      </a:accent1>
      <a:accent2>
        <a:srgbClr val="004B87"/>
      </a:accent2>
      <a:accent3>
        <a:srgbClr val="96368B"/>
      </a:accent3>
      <a:accent4>
        <a:srgbClr val="E56DA6"/>
      </a:accent4>
      <a:accent5>
        <a:srgbClr val="0ABBEF"/>
      </a:accent5>
      <a:accent6>
        <a:srgbClr val="BBD034"/>
      </a:accent6>
      <a:hlink>
        <a:srgbClr val="004B87"/>
      </a:hlink>
      <a:folHlink>
        <a:srgbClr val="004B87"/>
      </a:folHlink>
    </a:clrScheme>
    <a:fontScheme name="HUS PPT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HUS saavutettavat">
      <a:dk1>
        <a:sysClr val="windowText" lastClr="000000"/>
      </a:dk1>
      <a:lt1>
        <a:sysClr val="window" lastClr="FFFFFF"/>
      </a:lt1>
      <a:dk2>
        <a:srgbClr val="F7A823"/>
      </a:dk2>
      <a:lt2>
        <a:srgbClr val="E83363"/>
      </a:lt2>
      <a:accent1>
        <a:srgbClr val="007E93"/>
      </a:accent1>
      <a:accent2>
        <a:srgbClr val="004B87"/>
      </a:accent2>
      <a:accent3>
        <a:srgbClr val="96368B"/>
      </a:accent3>
      <a:accent4>
        <a:srgbClr val="E56DA6"/>
      </a:accent4>
      <a:accent5>
        <a:srgbClr val="0ABBEF"/>
      </a:accent5>
      <a:accent6>
        <a:srgbClr val="BBD034"/>
      </a:accent6>
      <a:hlink>
        <a:srgbClr val="004B87"/>
      </a:hlink>
      <a:folHlink>
        <a:srgbClr val="004B87"/>
      </a:folHlink>
    </a:clrScheme>
    <a:fontScheme name="HUS PPT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8BD4C59807BA439DB11F1C87A118BD" ma:contentTypeVersion="10" ma:contentTypeDescription="Create a new document." ma:contentTypeScope="" ma:versionID="1dbe0650fc72259e3f43743e79117ddf">
  <xsd:schema xmlns:xsd="http://www.w3.org/2001/XMLSchema" xmlns:xs="http://www.w3.org/2001/XMLSchema" xmlns:p="http://schemas.microsoft.com/office/2006/metadata/properties" xmlns:ns2="7bd4bb00-5079-452f-b3f6-01748738e6e9" xmlns:ns3="1090e835-046f-43e3-83f7-a2cff461d318" targetNamespace="http://schemas.microsoft.com/office/2006/metadata/properties" ma:root="true" ma:fieldsID="4e8cd5c1d71f904b257a42f5bb1583c1" ns2:_="" ns3:_="">
    <xsd:import namespace="7bd4bb00-5079-452f-b3f6-01748738e6e9"/>
    <xsd:import namespace="1090e835-046f-43e3-83f7-a2cff461d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d4bb00-5079-452f-b3f6-01748738e6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0e835-046f-43e3-83f7-a2cff461d31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BD23106-5DFE-48D8-A092-2E6DF01251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d4bb00-5079-452f-b3f6-01748738e6e9"/>
    <ds:schemaRef ds:uri="1090e835-046f-43e3-83f7-a2cff461d3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02B9EBC-BEE2-4C49-A62F-6A96079FB97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58C830F-04F1-4377-A570-9C87022025E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24f52873-3675-4032-adfd-b3eaa82490f5}" enabled="1" method="Standard" siteId="{e1197a77-2363-4b9e-a3e4-f10d61f532dc}" removed="0"/>
  <clbl:label id="{64c3e0a5-de9f-42d8-8b8c-e3346f136bf8}" enabled="1" method="Standard" siteId="{e307563d-5fcd-4e12-a554-9927f388b1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suomenkieliset HUS_FI</Template>
  <TotalTime>36</TotalTime>
  <Words>79</Words>
  <Application>Microsoft Office PowerPoint</Application>
  <PresentationFormat>Laajakuva</PresentationFormat>
  <Paragraphs>27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HUS</vt:lpstr>
      <vt:lpstr>HUS partner</vt:lpstr>
      <vt:lpstr>VALTAKUNNALLINEN ELINLUOVUTUSTOIMINTA 30.6.2026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Lång Maarit</dc:creator>
  <dc:description>updated 1 / 2021</dc:description>
  <cp:lastModifiedBy>van der Meer Maria</cp:lastModifiedBy>
  <cp:revision>8</cp:revision>
  <dcterms:created xsi:type="dcterms:W3CDTF">2026-04-09T05:57:38Z</dcterms:created>
  <dcterms:modified xsi:type="dcterms:W3CDTF">2026-07-27T12:34:06Z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0x0101002D8BD4C59807BA439DB11F1C87A118BD</vt:lpwstr>
  </property>
</Properties>
</file>